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256" r:id="rId2"/>
    <p:sldId id="302" r:id="rId3"/>
    <p:sldId id="301" r:id="rId4"/>
    <p:sldId id="320" r:id="rId5"/>
    <p:sldId id="306" r:id="rId6"/>
    <p:sldId id="307" r:id="rId7"/>
    <p:sldId id="309" r:id="rId8"/>
    <p:sldId id="310" r:id="rId9"/>
    <p:sldId id="312" r:id="rId10"/>
    <p:sldId id="313" r:id="rId11"/>
    <p:sldId id="325" r:id="rId12"/>
    <p:sldId id="314" r:id="rId13"/>
    <p:sldId id="315" r:id="rId14"/>
    <p:sldId id="316" r:id="rId15"/>
    <p:sldId id="317" r:id="rId16"/>
    <p:sldId id="318" r:id="rId17"/>
    <p:sldId id="326" r:id="rId18"/>
    <p:sldId id="319" r:id="rId19"/>
    <p:sldId id="322" r:id="rId20"/>
    <p:sldId id="321" r:id="rId21"/>
    <p:sldId id="324" r:id="rId22"/>
    <p:sldId id="281" r:id="rId23"/>
  </p:sldIdLst>
  <p:sldSz cx="9144000" cy="5143500" type="screen16x9"/>
  <p:notesSz cx="6858000" cy="9144000"/>
  <p:embeddedFontLst>
    <p:embeddedFont>
      <p:font typeface="Josefin Sans" pitchFamily="2" charset="77"/>
      <p:regular r:id="rId25"/>
      <p:bold r:id="rId26"/>
      <p:italic r:id="rId27"/>
      <p:boldItalic r:id="rId28"/>
    </p:embeddedFont>
    <p:embeddedFont>
      <p:font typeface="Lilita One" panose="02000000000000000000" pitchFamily="2" charset="0"/>
      <p:regular r:id="rId29"/>
    </p:embeddedFont>
    <p:embeddedFont>
      <p:font typeface="Paytone One" pitchFamily="2" charset="77"/>
      <p:regular r:id="rId30"/>
      <p:bold r:id="rId31"/>
      <p:italic r:id="rId32"/>
      <p:boldItalic r:id="rId33"/>
    </p:embeddedFont>
    <p:embeddedFont>
      <p:font typeface="Tw Cen MT" panose="020B0602020104020603" pitchFamily="34" charset="77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04EB7A5-B1C9-544B-94F9-9C5A17C27622}">
          <p14:sldIdLst>
            <p14:sldId id="256"/>
            <p14:sldId id="302"/>
            <p14:sldId id="301"/>
            <p14:sldId id="320"/>
            <p14:sldId id="306"/>
            <p14:sldId id="307"/>
            <p14:sldId id="309"/>
            <p14:sldId id="310"/>
            <p14:sldId id="312"/>
            <p14:sldId id="313"/>
            <p14:sldId id="325"/>
            <p14:sldId id="314"/>
            <p14:sldId id="315"/>
            <p14:sldId id="316"/>
            <p14:sldId id="317"/>
            <p14:sldId id="318"/>
            <p14:sldId id="326"/>
            <p14:sldId id="319"/>
            <p14:sldId id="322"/>
            <p14:sldId id="321"/>
            <p14:sldId id="324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7F9075-AC01-41D9-972B-3D81FE24FDA4}">
  <a:tblStyle styleId="{807F9075-AC01-41D9-972B-3D81FE24FD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5"/>
    <p:restoredTop sz="94689"/>
  </p:normalViewPr>
  <p:slideViewPr>
    <p:cSldViewPr snapToGrid="0" snapToObjects="1">
      <p:cViewPr>
        <p:scale>
          <a:sx n="123" d="100"/>
          <a:sy n="123" d="100"/>
        </p:scale>
        <p:origin x="113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70bd74de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70bd74de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g70bd74dec0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5" name="Google Shape;2115;g70bd74dec0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10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g70bd74dec0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5" name="Google Shape;2115;g70bd74dec0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372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g70bd74dec0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9" name="Google Shape;3309;g70bd74dec0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31" y="4672701"/>
            <a:ext cx="9143833" cy="475558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860400"/>
            <a:ext cx="3345000" cy="20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000" y="2824325"/>
            <a:ext cx="3345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731" y="4672701"/>
            <a:ext cx="9143833" cy="475558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/>
          <p:nvPr/>
        </p:nvSpPr>
        <p:spPr>
          <a:xfrm>
            <a:off x="-731" y="4672701"/>
            <a:ext cx="9143833" cy="475558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720000" y="1233175"/>
            <a:ext cx="359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subTitle" idx="1"/>
          </p:nvPr>
        </p:nvSpPr>
        <p:spPr>
          <a:xfrm>
            <a:off x="720000" y="2803075"/>
            <a:ext cx="3590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1" name="Google Shape;18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84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"/>
          <p:cNvSpPr/>
          <p:nvPr/>
        </p:nvSpPr>
        <p:spPr>
          <a:xfrm>
            <a:off x="-731" y="4672701"/>
            <a:ext cx="9143833" cy="475558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"/>
          <p:cNvSpPr txBox="1">
            <a:spLocks noGrp="1"/>
          </p:cNvSpPr>
          <p:nvPr>
            <p:ph type="body" idx="1"/>
          </p:nvPr>
        </p:nvSpPr>
        <p:spPr>
          <a:xfrm>
            <a:off x="726600" y="39957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>
            <a:off x="-731" y="4672701"/>
            <a:ext cx="9143833" cy="475558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106125"/>
            <a:ext cx="77040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8" name="Google Shape;188;p11"/>
          <p:cNvSpPr txBox="1">
            <a:spLocks noGrp="1"/>
          </p:cNvSpPr>
          <p:nvPr>
            <p:ph type="body" idx="1"/>
          </p:nvPr>
        </p:nvSpPr>
        <p:spPr>
          <a:xfrm>
            <a:off x="720000" y="3152225"/>
            <a:ext cx="7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8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9"/>
          <p:cNvSpPr/>
          <p:nvPr/>
        </p:nvSpPr>
        <p:spPr>
          <a:xfrm>
            <a:off x="-731" y="4672701"/>
            <a:ext cx="9143833" cy="475558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subTitle" idx="1"/>
          </p:nvPr>
        </p:nvSpPr>
        <p:spPr>
          <a:xfrm>
            <a:off x="2481875" y="1533123"/>
            <a:ext cx="20934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6" name="Google Shape;436;p19"/>
          <p:cNvSpPr txBox="1">
            <a:spLocks noGrp="1"/>
          </p:cNvSpPr>
          <p:nvPr>
            <p:ph type="subTitle" idx="2"/>
          </p:nvPr>
        </p:nvSpPr>
        <p:spPr>
          <a:xfrm>
            <a:off x="2481875" y="1804711"/>
            <a:ext cx="2093400" cy="4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9"/>
          <p:cNvSpPr txBox="1">
            <a:spLocks noGrp="1"/>
          </p:cNvSpPr>
          <p:nvPr>
            <p:ph type="title" hasCustomPrompt="1"/>
          </p:nvPr>
        </p:nvSpPr>
        <p:spPr>
          <a:xfrm>
            <a:off x="720000" y="1706550"/>
            <a:ext cx="758700" cy="4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8" name="Google Shape;438;p19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9"/>
          <p:cNvSpPr txBox="1">
            <a:spLocks noGrp="1"/>
          </p:cNvSpPr>
          <p:nvPr>
            <p:ph type="subTitle" idx="4"/>
          </p:nvPr>
        </p:nvSpPr>
        <p:spPr>
          <a:xfrm>
            <a:off x="2478625" y="2563930"/>
            <a:ext cx="20934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19"/>
          <p:cNvSpPr txBox="1">
            <a:spLocks noGrp="1"/>
          </p:cNvSpPr>
          <p:nvPr>
            <p:ph type="subTitle" idx="5"/>
          </p:nvPr>
        </p:nvSpPr>
        <p:spPr>
          <a:xfrm>
            <a:off x="2478625" y="2838031"/>
            <a:ext cx="2093400" cy="4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9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729475"/>
            <a:ext cx="7587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2" name="Google Shape;442;p19"/>
          <p:cNvSpPr txBox="1">
            <a:spLocks noGrp="1"/>
          </p:cNvSpPr>
          <p:nvPr>
            <p:ph type="subTitle" idx="7"/>
          </p:nvPr>
        </p:nvSpPr>
        <p:spPr>
          <a:xfrm>
            <a:off x="2478625" y="3584797"/>
            <a:ext cx="20934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subTitle" idx="8"/>
          </p:nvPr>
        </p:nvSpPr>
        <p:spPr>
          <a:xfrm>
            <a:off x="2478625" y="3861398"/>
            <a:ext cx="2093400" cy="4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9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752700"/>
            <a:ext cx="7587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Josefin Sans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45" name="Google Shape;445;p19"/>
          <p:cNvGrpSpPr/>
          <p:nvPr/>
        </p:nvGrpSpPr>
        <p:grpSpPr>
          <a:xfrm>
            <a:off x="6244509" y="1247368"/>
            <a:ext cx="431083" cy="553668"/>
            <a:chOff x="6201325" y="1203748"/>
            <a:chExt cx="474500" cy="609431"/>
          </a:xfrm>
        </p:grpSpPr>
        <p:sp>
          <p:nvSpPr>
            <p:cNvPr id="446" name="Google Shape;446;p19"/>
            <p:cNvSpPr/>
            <p:nvPr/>
          </p:nvSpPr>
          <p:spPr>
            <a:xfrm>
              <a:off x="6201325" y="1212305"/>
              <a:ext cx="474500" cy="598181"/>
            </a:xfrm>
            <a:custGeom>
              <a:avLst/>
              <a:gdLst/>
              <a:ahLst/>
              <a:cxnLst/>
              <a:rect l="l" t="t" r="r" b="b"/>
              <a:pathLst>
                <a:path w="14805" h="18664" extrusionOk="0">
                  <a:moveTo>
                    <a:pt x="0" y="0"/>
                  </a:moveTo>
                  <a:lnTo>
                    <a:pt x="0" y="18664"/>
                  </a:lnTo>
                  <a:lnTo>
                    <a:pt x="14804" y="18664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9"/>
            <p:cNvSpPr/>
            <p:nvPr/>
          </p:nvSpPr>
          <p:spPr>
            <a:xfrm>
              <a:off x="6408560" y="1797090"/>
              <a:ext cx="65895" cy="16089"/>
            </a:xfrm>
            <a:custGeom>
              <a:avLst/>
              <a:gdLst/>
              <a:ahLst/>
              <a:cxnLst/>
              <a:rect l="l" t="t" r="r" b="b"/>
              <a:pathLst>
                <a:path w="2056" h="502" extrusionOk="0">
                  <a:moveTo>
                    <a:pt x="0" y="0"/>
                  </a:moveTo>
                  <a:lnTo>
                    <a:pt x="0" y="501"/>
                  </a:lnTo>
                  <a:lnTo>
                    <a:pt x="2056" y="501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9"/>
            <p:cNvSpPr/>
            <p:nvPr/>
          </p:nvSpPr>
          <p:spPr>
            <a:xfrm>
              <a:off x="6333595" y="1417938"/>
              <a:ext cx="175121" cy="164417"/>
            </a:xfrm>
            <a:custGeom>
              <a:avLst/>
              <a:gdLst/>
              <a:ahLst/>
              <a:cxnLst/>
              <a:rect l="l" t="t" r="r" b="b"/>
              <a:pathLst>
                <a:path w="5464" h="5130" extrusionOk="0">
                  <a:moveTo>
                    <a:pt x="3743" y="0"/>
                  </a:moveTo>
                  <a:lnTo>
                    <a:pt x="1020" y="401"/>
                  </a:lnTo>
                  <a:lnTo>
                    <a:pt x="0" y="2958"/>
                  </a:lnTo>
                  <a:lnTo>
                    <a:pt x="1721" y="5130"/>
                  </a:lnTo>
                  <a:lnTo>
                    <a:pt x="4445" y="4729"/>
                  </a:lnTo>
                  <a:lnTo>
                    <a:pt x="5464" y="2173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9"/>
            <p:cNvSpPr/>
            <p:nvPr/>
          </p:nvSpPr>
          <p:spPr>
            <a:xfrm>
              <a:off x="6374811" y="1470949"/>
              <a:ext cx="174608" cy="164449"/>
            </a:xfrm>
            <a:custGeom>
              <a:avLst/>
              <a:gdLst/>
              <a:ahLst/>
              <a:cxnLst/>
              <a:rect l="l" t="t" r="r" b="b"/>
              <a:pathLst>
                <a:path w="5448" h="5131" extrusionOk="0">
                  <a:moveTo>
                    <a:pt x="3744" y="1"/>
                  </a:moveTo>
                  <a:lnTo>
                    <a:pt x="1020" y="402"/>
                  </a:lnTo>
                  <a:lnTo>
                    <a:pt x="1" y="2958"/>
                  </a:lnTo>
                  <a:lnTo>
                    <a:pt x="1705" y="5130"/>
                  </a:lnTo>
                  <a:lnTo>
                    <a:pt x="4429" y="4729"/>
                  </a:lnTo>
                  <a:lnTo>
                    <a:pt x="5448" y="2173"/>
                  </a:lnTo>
                  <a:lnTo>
                    <a:pt x="374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9"/>
            <p:cNvSpPr/>
            <p:nvPr/>
          </p:nvSpPr>
          <p:spPr>
            <a:xfrm>
              <a:off x="6418207" y="1203748"/>
              <a:ext cx="65350" cy="13942"/>
            </a:xfrm>
            <a:custGeom>
              <a:avLst/>
              <a:gdLst/>
              <a:ahLst/>
              <a:cxnLst/>
              <a:rect l="l" t="t" r="r" b="b"/>
              <a:pathLst>
                <a:path w="2039" h="435" extrusionOk="0">
                  <a:moveTo>
                    <a:pt x="0" y="0"/>
                  </a:moveTo>
                  <a:lnTo>
                    <a:pt x="0" y="434"/>
                  </a:lnTo>
                  <a:lnTo>
                    <a:pt x="2039" y="434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19"/>
          <p:cNvGrpSpPr/>
          <p:nvPr/>
        </p:nvGrpSpPr>
        <p:grpSpPr>
          <a:xfrm>
            <a:off x="7057215" y="860363"/>
            <a:ext cx="1440106" cy="2519509"/>
            <a:chOff x="6853029" y="844403"/>
            <a:chExt cx="1516061" cy="2652394"/>
          </a:xfrm>
        </p:grpSpPr>
        <p:sp>
          <p:nvSpPr>
            <p:cNvPr id="452" name="Google Shape;452;p19"/>
            <p:cNvSpPr/>
            <p:nvPr/>
          </p:nvSpPr>
          <p:spPr>
            <a:xfrm>
              <a:off x="6853029" y="1481141"/>
              <a:ext cx="321878" cy="689203"/>
            </a:xfrm>
            <a:custGeom>
              <a:avLst/>
              <a:gdLst/>
              <a:ahLst/>
              <a:cxnLst/>
              <a:rect l="l" t="t" r="r" b="b"/>
              <a:pathLst>
                <a:path w="10043" h="21504" extrusionOk="0">
                  <a:moveTo>
                    <a:pt x="1" y="0"/>
                  </a:moveTo>
                  <a:lnTo>
                    <a:pt x="1" y="21504"/>
                  </a:lnTo>
                  <a:lnTo>
                    <a:pt x="10042" y="21504"/>
                  </a:lnTo>
                  <a:lnTo>
                    <a:pt x="10042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7188272" y="2218515"/>
              <a:ext cx="395753" cy="666223"/>
            </a:xfrm>
            <a:custGeom>
              <a:avLst/>
              <a:gdLst/>
              <a:ahLst/>
              <a:cxnLst/>
              <a:rect l="l" t="t" r="r" b="b"/>
              <a:pathLst>
                <a:path w="12348" h="20787" extrusionOk="0">
                  <a:moveTo>
                    <a:pt x="0" y="1"/>
                  </a:moveTo>
                  <a:lnTo>
                    <a:pt x="0" y="20786"/>
                  </a:lnTo>
                  <a:lnTo>
                    <a:pt x="12348" y="20786"/>
                  </a:lnTo>
                  <a:lnTo>
                    <a:pt x="1234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7632197" y="844403"/>
              <a:ext cx="736894" cy="624975"/>
            </a:xfrm>
            <a:custGeom>
              <a:avLst/>
              <a:gdLst/>
              <a:ahLst/>
              <a:cxnLst/>
              <a:rect l="l" t="t" r="r" b="b"/>
              <a:pathLst>
                <a:path w="22992" h="19500" extrusionOk="0">
                  <a:moveTo>
                    <a:pt x="1" y="1"/>
                  </a:moveTo>
                  <a:lnTo>
                    <a:pt x="1" y="19499"/>
                  </a:lnTo>
                  <a:lnTo>
                    <a:pt x="11713" y="19499"/>
                  </a:lnTo>
                  <a:lnTo>
                    <a:pt x="11713" y="418"/>
                  </a:lnTo>
                  <a:lnTo>
                    <a:pt x="12131" y="418"/>
                  </a:lnTo>
                  <a:lnTo>
                    <a:pt x="12131" y="19499"/>
                  </a:lnTo>
                  <a:lnTo>
                    <a:pt x="22992" y="19499"/>
                  </a:lnTo>
                  <a:lnTo>
                    <a:pt x="2299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6853029" y="2218515"/>
              <a:ext cx="321878" cy="666223"/>
            </a:xfrm>
            <a:custGeom>
              <a:avLst/>
              <a:gdLst/>
              <a:ahLst/>
              <a:cxnLst/>
              <a:rect l="l" t="t" r="r" b="b"/>
              <a:pathLst>
                <a:path w="10043" h="20787" extrusionOk="0">
                  <a:moveTo>
                    <a:pt x="1" y="1"/>
                  </a:moveTo>
                  <a:lnTo>
                    <a:pt x="1" y="20786"/>
                  </a:lnTo>
                  <a:lnTo>
                    <a:pt x="10042" y="20786"/>
                  </a:lnTo>
                  <a:lnTo>
                    <a:pt x="1004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8020996" y="2218515"/>
              <a:ext cx="348095" cy="666223"/>
            </a:xfrm>
            <a:custGeom>
              <a:avLst/>
              <a:gdLst/>
              <a:ahLst/>
              <a:cxnLst/>
              <a:rect l="l" t="t" r="r" b="b"/>
              <a:pathLst>
                <a:path w="10861" h="20787" extrusionOk="0">
                  <a:moveTo>
                    <a:pt x="0" y="1"/>
                  </a:moveTo>
                  <a:lnTo>
                    <a:pt x="0" y="20786"/>
                  </a:lnTo>
                  <a:lnTo>
                    <a:pt x="10861" y="20786"/>
                  </a:lnTo>
                  <a:lnTo>
                    <a:pt x="1086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7188272" y="1481141"/>
              <a:ext cx="395753" cy="689203"/>
            </a:xfrm>
            <a:custGeom>
              <a:avLst/>
              <a:gdLst/>
              <a:ahLst/>
              <a:cxnLst/>
              <a:rect l="l" t="t" r="r" b="b"/>
              <a:pathLst>
                <a:path w="12348" h="21504" extrusionOk="0">
                  <a:moveTo>
                    <a:pt x="0" y="0"/>
                  </a:moveTo>
                  <a:lnTo>
                    <a:pt x="0" y="21504"/>
                  </a:lnTo>
                  <a:lnTo>
                    <a:pt x="12348" y="2150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8020996" y="1481141"/>
              <a:ext cx="348095" cy="689203"/>
            </a:xfrm>
            <a:custGeom>
              <a:avLst/>
              <a:gdLst/>
              <a:ahLst/>
              <a:cxnLst/>
              <a:rect l="l" t="t" r="r" b="b"/>
              <a:pathLst>
                <a:path w="10861" h="21504" extrusionOk="0">
                  <a:moveTo>
                    <a:pt x="0" y="0"/>
                  </a:moveTo>
                  <a:lnTo>
                    <a:pt x="0" y="21504"/>
                  </a:lnTo>
                  <a:lnTo>
                    <a:pt x="10861" y="21504"/>
                  </a:lnTo>
                  <a:lnTo>
                    <a:pt x="1086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6853029" y="2896469"/>
              <a:ext cx="321878" cy="600329"/>
            </a:xfrm>
            <a:custGeom>
              <a:avLst/>
              <a:gdLst/>
              <a:ahLst/>
              <a:cxnLst/>
              <a:rect l="l" t="t" r="r" b="b"/>
              <a:pathLst>
                <a:path w="10043" h="18731" extrusionOk="0">
                  <a:moveTo>
                    <a:pt x="1" y="1"/>
                  </a:moveTo>
                  <a:lnTo>
                    <a:pt x="1" y="18731"/>
                  </a:lnTo>
                  <a:lnTo>
                    <a:pt x="10042" y="18731"/>
                  </a:lnTo>
                  <a:lnTo>
                    <a:pt x="1004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6853029" y="844403"/>
              <a:ext cx="730996" cy="624975"/>
            </a:xfrm>
            <a:custGeom>
              <a:avLst/>
              <a:gdLst/>
              <a:ahLst/>
              <a:cxnLst/>
              <a:rect l="l" t="t" r="r" b="b"/>
              <a:pathLst>
                <a:path w="22808" h="19500" extrusionOk="0">
                  <a:moveTo>
                    <a:pt x="1" y="1"/>
                  </a:moveTo>
                  <a:lnTo>
                    <a:pt x="1" y="19499"/>
                  </a:lnTo>
                  <a:lnTo>
                    <a:pt x="10042" y="19499"/>
                  </a:lnTo>
                  <a:lnTo>
                    <a:pt x="10042" y="418"/>
                  </a:lnTo>
                  <a:lnTo>
                    <a:pt x="10460" y="418"/>
                  </a:lnTo>
                  <a:lnTo>
                    <a:pt x="10460" y="19499"/>
                  </a:lnTo>
                  <a:lnTo>
                    <a:pt x="22808" y="19499"/>
                  </a:lnTo>
                  <a:lnTo>
                    <a:pt x="2280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7188272" y="2896469"/>
              <a:ext cx="395753" cy="600329"/>
            </a:xfrm>
            <a:custGeom>
              <a:avLst/>
              <a:gdLst/>
              <a:ahLst/>
              <a:cxnLst/>
              <a:rect l="l" t="t" r="r" b="b"/>
              <a:pathLst>
                <a:path w="12348" h="18731" extrusionOk="0">
                  <a:moveTo>
                    <a:pt x="0" y="1"/>
                  </a:moveTo>
                  <a:lnTo>
                    <a:pt x="0" y="18731"/>
                  </a:lnTo>
                  <a:lnTo>
                    <a:pt x="12348" y="18731"/>
                  </a:lnTo>
                  <a:lnTo>
                    <a:pt x="12348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8020996" y="2896469"/>
              <a:ext cx="348095" cy="600329"/>
            </a:xfrm>
            <a:custGeom>
              <a:avLst/>
              <a:gdLst/>
              <a:ahLst/>
              <a:cxnLst/>
              <a:rect l="l" t="t" r="r" b="b"/>
              <a:pathLst>
                <a:path w="10861" h="18731" extrusionOk="0">
                  <a:moveTo>
                    <a:pt x="0" y="1"/>
                  </a:moveTo>
                  <a:lnTo>
                    <a:pt x="0" y="18731"/>
                  </a:lnTo>
                  <a:lnTo>
                    <a:pt x="10861" y="18731"/>
                  </a:lnTo>
                  <a:lnTo>
                    <a:pt x="1086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7632197" y="1481141"/>
              <a:ext cx="375434" cy="689203"/>
            </a:xfrm>
            <a:custGeom>
              <a:avLst/>
              <a:gdLst/>
              <a:ahLst/>
              <a:cxnLst/>
              <a:rect l="l" t="t" r="r" b="b"/>
              <a:pathLst>
                <a:path w="11714" h="21504" extrusionOk="0">
                  <a:moveTo>
                    <a:pt x="1" y="0"/>
                  </a:moveTo>
                  <a:lnTo>
                    <a:pt x="1" y="21504"/>
                  </a:lnTo>
                  <a:lnTo>
                    <a:pt x="11713" y="21504"/>
                  </a:lnTo>
                  <a:lnTo>
                    <a:pt x="11713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7632197" y="2896469"/>
              <a:ext cx="375434" cy="600329"/>
            </a:xfrm>
            <a:custGeom>
              <a:avLst/>
              <a:gdLst/>
              <a:ahLst/>
              <a:cxnLst/>
              <a:rect l="l" t="t" r="r" b="b"/>
              <a:pathLst>
                <a:path w="11714" h="18731" extrusionOk="0">
                  <a:moveTo>
                    <a:pt x="1" y="1"/>
                  </a:moveTo>
                  <a:lnTo>
                    <a:pt x="1" y="18731"/>
                  </a:lnTo>
                  <a:lnTo>
                    <a:pt x="11713" y="18731"/>
                  </a:lnTo>
                  <a:lnTo>
                    <a:pt x="1171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7632197" y="2218515"/>
              <a:ext cx="375434" cy="666223"/>
            </a:xfrm>
            <a:custGeom>
              <a:avLst/>
              <a:gdLst/>
              <a:ahLst/>
              <a:cxnLst/>
              <a:rect l="l" t="t" r="r" b="b"/>
              <a:pathLst>
                <a:path w="11714" h="20787" extrusionOk="0">
                  <a:moveTo>
                    <a:pt x="1" y="1"/>
                  </a:moveTo>
                  <a:lnTo>
                    <a:pt x="1" y="20786"/>
                  </a:lnTo>
                  <a:lnTo>
                    <a:pt x="11713" y="20786"/>
                  </a:lnTo>
                  <a:lnTo>
                    <a:pt x="1171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19"/>
          <p:cNvGrpSpPr/>
          <p:nvPr/>
        </p:nvGrpSpPr>
        <p:grpSpPr>
          <a:xfrm>
            <a:off x="6883611" y="3709688"/>
            <a:ext cx="1022876" cy="962333"/>
            <a:chOff x="6883611" y="3709688"/>
            <a:chExt cx="1022876" cy="962333"/>
          </a:xfrm>
        </p:grpSpPr>
        <p:sp>
          <p:nvSpPr>
            <p:cNvPr id="467" name="Google Shape;467;p19"/>
            <p:cNvSpPr/>
            <p:nvPr/>
          </p:nvSpPr>
          <p:spPr>
            <a:xfrm>
              <a:off x="6923801" y="4362996"/>
              <a:ext cx="949481" cy="309026"/>
            </a:xfrm>
            <a:custGeom>
              <a:avLst/>
              <a:gdLst/>
              <a:ahLst/>
              <a:cxnLst/>
              <a:rect l="l" t="t" r="r" b="b"/>
              <a:pathLst>
                <a:path w="29625" h="9642" extrusionOk="0">
                  <a:moveTo>
                    <a:pt x="0" y="1"/>
                  </a:moveTo>
                  <a:lnTo>
                    <a:pt x="0" y="9642"/>
                  </a:lnTo>
                  <a:lnTo>
                    <a:pt x="29624" y="9642"/>
                  </a:lnTo>
                  <a:lnTo>
                    <a:pt x="2962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6883611" y="4276781"/>
              <a:ext cx="1022876" cy="86247"/>
            </a:xfrm>
            <a:custGeom>
              <a:avLst/>
              <a:gdLst/>
              <a:ahLst/>
              <a:cxnLst/>
              <a:rect l="l" t="t" r="r" b="b"/>
              <a:pathLst>
                <a:path w="31915" h="2691" extrusionOk="0">
                  <a:moveTo>
                    <a:pt x="1" y="1"/>
                  </a:moveTo>
                  <a:lnTo>
                    <a:pt x="1" y="2691"/>
                  </a:lnTo>
                  <a:lnTo>
                    <a:pt x="31914" y="2691"/>
                  </a:lnTo>
                  <a:lnTo>
                    <a:pt x="3191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7375226" y="4276781"/>
              <a:ext cx="531261" cy="395241"/>
            </a:xfrm>
            <a:custGeom>
              <a:avLst/>
              <a:gdLst/>
              <a:ahLst/>
              <a:cxnLst/>
              <a:rect l="l" t="t" r="r" b="b"/>
              <a:pathLst>
                <a:path w="16576" h="12332" extrusionOk="0">
                  <a:moveTo>
                    <a:pt x="0" y="1"/>
                  </a:moveTo>
                  <a:lnTo>
                    <a:pt x="0" y="2440"/>
                  </a:lnTo>
                  <a:lnTo>
                    <a:pt x="619" y="12332"/>
                  </a:lnTo>
                  <a:lnTo>
                    <a:pt x="15539" y="12332"/>
                  </a:lnTo>
                  <a:lnTo>
                    <a:pt x="15539" y="2691"/>
                  </a:lnTo>
                  <a:lnTo>
                    <a:pt x="16575" y="2691"/>
                  </a:lnTo>
                  <a:lnTo>
                    <a:pt x="1657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7056585" y="4412801"/>
              <a:ext cx="192300" cy="46633"/>
            </a:xfrm>
            <a:custGeom>
              <a:avLst/>
              <a:gdLst/>
              <a:ahLst/>
              <a:cxnLst/>
              <a:rect l="l" t="t" r="r" b="b"/>
              <a:pathLst>
                <a:path w="6000" h="1455" extrusionOk="0">
                  <a:moveTo>
                    <a:pt x="1" y="1"/>
                  </a:moveTo>
                  <a:lnTo>
                    <a:pt x="1" y="1454"/>
                  </a:lnTo>
                  <a:lnTo>
                    <a:pt x="5999" y="1454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7031425" y="4517220"/>
              <a:ext cx="247426" cy="98586"/>
            </a:xfrm>
            <a:custGeom>
              <a:avLst/>
              <a:gdLst/>
              <a:ahLst/>
              <a:cxnLst/>
              <a:rect l="l" t="t" r="r" b="b"/>
              <a:pathLst>
                <a:path w="7720" h="3076" extrusionOk="0">
                  <a:moveTo>
                    <a:pt x="1" y="1"/>
                  </a:moveTo>
                  <a:lnTo>
                    <a:pt x="1" y="3075"/>
                  </a:lnTo>
                  <a:lnTo>
                    <a:pt x="7720" y="3075"/>
                  </a:lnTo>
                  <a:lnTo>
                    <a:pt x="7720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7156741" y="3820005"/>
              <a:ext cx="419342" cy="149449"/>
            </a:xfrm>
            <a:custGeom>
              <a:avLst/>
              <a:gdLst/>
              <a:ahLst/>
              <a:cxnLst/>
              <a:rect l="l" t="t" r="r" b="b"/>
              <a:pathLst>
                <a:path w="13084" h="4663" extrusionOk="0">
                  <a:moveTo>
                    <a:pt x="0" y="0"/>
                  </a:moveTo>
                  <a:lnTo>
                    <a:pt x="50" y="3626"/>
                  </a:lnTo>
                  <a:lnTo>
                    <a:pt x="13083" y="4662"/>
                  </a:lnTo>
                  <a:lnTo>
                    <a:pt x="13083" y="4662"/>
                  </a:lnTo>
                  <a:lnTo>
                    <a:pt x="12682" y="1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7244013" y="3872470"/>
              <a:ext cx="256015" cy="42883"/>
            </a:xfrm>
            <a:custGeom>
              <a:avLst/>
              <a:gdLst/>
              <a:ahLst/>
              <a:cxnLst/>
              <a:rect l="l" t="t" r="r" b="b"/>
              <a:pathLst>
                <a:path w="7988" h="1338" extrusionOk="0">
                  <a:moveTo>
                    <a:pt x="51" y="1"/>
                  </a:moveTo>
                  <a:lnTo>
                    <a:pt x="1" y="653"/>
                  </a:lnTo>
                  <a:lnTo>
                    <a:pt x="7937" y="1338"/>
                  </a:lnTo>
                  <a:lnTo>
                    <a:pt x="7988" y="686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7109627" y="3709688"/>
              <a:ext cx="416650" cy="143007"/>
            </a:xfrm>
            <a:custGeom>
              <a:avLst/>
              <a:gdLst/>
              <a:ahLst/>
              <a:cxnLst/>
              <a:rect l="l" t="t" r="r" b="b"/>
              <a:pathLst>
                <a:path w="13000" h="4462" extrusionOk="0">
                  <a:moveTo>
                    <a:pt x="0" y="1"/>
                  </a:moveTo>
                  <a:lnTo>
                    <a:pt x="0" y="3626"/>
                  </a:lnTo>
                  <a:lnTo>
                    <a:pt x="12999" y="4462"/>
                  </a:lnTo>
                  <a:lnTo>
                    <a:pt x="12665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7109627" y="3725233"/>
              <a:ext cx="395753" cy="107656"/>
            </a:xfrm>
            <a:custGeom>
              <a:avLst/>
              <a:gdLst/>
              <a:ahLst/>
              <a:cxnLst/>
              <a:rect l="l" t="t" r="r" b="b"/>
              <a:pathLst>
                <a:path w="12348" h="3359" extrusionOk="0">
                  <a:moveTo>
                    <a:pt x="0" y="0"/>
                  </a:moveTo>
                  <a:lnTo>
                    <a:pt x="0" y="2456"/>
                  </a:lnTo>
                  <a:lnTo>
                    <a:pt x="12348" y="3359"/>
                  </a:lnTo>
                  <a:lnTo>
                    <a:pt x="12130" y="1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9"/>
            <p:cNvSpPr/>
            <p:nvPr/>
          </p:nvSpPr>
          <p:spPr>
            <a:xfrm>
              <a:off x="7112832" y="3753917"/>
              <a:ext cx="362550" cy="37210"/>
            </a:xfrm>
            <a:custGeom>
              <a:avLst/>
              <a:gdLst/>
              <a:ahLst/>
              <a:cxnLst/>
              <a:rect l="l" t="t" r="r" b="b"/>
              <a:pathLst>
                <a:path w="11312" h="1161" extrusionOk="0">
                  <a:moveTo>
                    <a:pt x="132" y="0"/>
                  </a:moveTo>
                  <a:cubicBezTo>
                    <a:pt x="88" y="0"/>
                    <a:pt x="44" y="2"/>
                    <a:pt x="0" y="7"/>
                  </a:cubicBezTo>
                  <a:cubicBezTo>
                    <a:pt x="134" y="57"/>
                    <a:pt x="284" y="74"/>
                    <a:pt x="435" y="91"/>
                  </a:cubicBezTo>
                  <a:lnTo>
                    <a:pt x="1654" y="241"/>
                  </a:lnTo>
                  <a:cubicBezTo>
                    <a:pt x="2674" y="358"/>
                    <a:pt x="4077" y="509"/>
                    <a:pt x="5648" y="659"/>
                  </a:cubicBezTo>
                  <a:cubicBezTo>
                    <a:pt x="7202" y="826"/>
                    <a:pt x="8622" y="960"/>
                    <a:pt x="9641" y="1043"/>
                  </a:cubicBezTo>
                  <a:lnTo>
                    <a:pt x="10861" y="1144"/>
                  </a:lnTo>
                  <a:cubicBezTo>
                    <a:pt x="11011" y="1160"/>
                    <a:pt x="11162" y="1160"/>
                    <a:pt x="11312" y="1160"/>
                  </a:cubicBezTo>
                  <a:cubicBezTo>
                    <a:pt x="11162" y="1110"/>
                    <a:pt x="11011" y="1093"/>
                    <a:pt x="10861" y="1077"/>
                  </a:cubicBezTo>
                  <a:lnTo>
                    <a:pt x="9658" y="926"/>
                  </a:lnTo>
                  <a:cubicBezTo>
                    <a:pt x="8639" y="809"/>
                    <a:pt x="7218" y="659"/>
                    <a:pt x="5664" y="492"/>
                  </a:cubicBezTo>
                  <a:cubicBezTo>
                    <a:pt x="4094" y="342"/>
                    <a:pt x="2690" y="208"/>
                    <a:pt x="1654" y="124"/>
                  </a:cubicBezTo>
                  <a:lnTo>
                    <a:pt x="451" y="24"/>
                  </a:lnTo>
                  <a:cubicBezTo>
                    <a:pt x="345" y="12"/>
                    <a:pt x="239" y="0"/>
                    <a:pt x="132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7108538" y="3774622"/>
              <a:ext cx="365787" cy="26537"/>
            </a:xfrm>
            <a:custGeom>
              <a:avLst/>
              <a:gdLst/>
              <a:ahLst/>
              <a:cxnLst/>
              <a:rect l="l" t="t" r="r" b="b"/>
              <a:pathLst>
                <a:path w="11413" h="828" extrusionOk="0">
                  <a:moveTo>
                    <a:pt x="226" y="0"/>
                  </a:moveTo>
                  <a:cubicBezTo>
                    <a:pt x="151" y="0"/>
                    <a:pt x="76" y="5"/>
                    <a:pt x="1" y="13"/>
                  </a:cubicBezTo>
                  <a:cubicBezTo>
                    <a:pt x="134" y="46"/>
                    <a:pt x="285" y="80"/>
                    <a:pt x="435" y="80"/>
                  </a:cubicBezTo>
                  <a:lnTo>
                    <a:pt x="1655" y="197"/>
                  </a:lnTo>
                  <a:cubicBezTo>
                    <a:pt x="2691" y="280"/>
                    <a:pt x="4128" y="397"/>
                    <a:pt x="5698" y="498"/>
                  </a:cubicBezTo>
                  <a:cubicBezTo>
                    <a:pt x="7269" y="614"/>
                    <a:pt x="8706" y="698"/>
                    <a:pt x="9742" y="748"/>
                  </a:cubicBezTo>
                  <a:lnTo>
                    <a:pt x="10961" y="815"/>
                  </a:lnTo>
                  <a:cubicBezTo>
                    <a:pt x="11037" y="823"/>
                    <a:pt x="11112" y="828"/>
                    <a:pt x="11187" y="828"/>
                  </a:cubicBezTo>
                  <a:cubicBezTo>
                    <a:pt x="11262" y="828"/>
                    <a:pt x="11337" y="823"/>
                    <a:pt x="11413" y="815"/>
                  </a:cubicBezTo>
                  <a:cubicBezTo>
                    <a:pt x="11262" y="782"/>
                    <a:pt x="11112" y="748"/>
                    <a:pt x="10961" y="748"/>
                  </a:cubicBezTo>
                  <a:lnTo>
                    <a:pt x="9742" y="631"/>
                  </a:lnTo>
                  <a:cubicBezTo>
                    <a:pt x="8706" y="548"/>
                    <a:pt x="7286" y="447"/>
                    <a:pt x="5715" y="330"/>
                  </a:cubicBezTo>
                  <a:cubicBezTo>
                    <a:pt x="4128" y="213"/>
                    <a:pt x="2707" y="130"/>
                    <a:pt x="1671" y="80"/>
                  </a:cubicBezTo>
                  <a:lnTo>
                    <a:pt x="452" y="13"/>
                  </a:lnTo>
                  <a:cubicBezTo>
                    <a:pt x="377" y="5"/>
                    <a:pt x="301" y="0"/>
                    <a:pt x="22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7161548" y="3927116"/>
              <a:ext cx="418285" cy="137655"/>
            </a:xfrm>
            <a:custGeom>
              <a:avLst/>
              <a:gdLst/>
              <a:ahLst/>
              <a:cxnLst/>
              <a:rect l="l" t="t" r="r" b="b"/>
              <a:pathLst>
                <a:path w="13051" h="4295" extrusionOk="0">
                  <a:moveTo>
                    <a:pt x="1" y="0"/>
                  </a:moveTo>
                  <a:lnTo>
                    <a:pt x="34" y="3609"/>
                  </a:lnTo>
                  <a:lnTo>
                    <a:pt x="13050" y="4294"/>
                  </a:lnTo>
                  <a:lnTo>
                    <a:pt x="12683" y="10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7201194" y="3930865"/>
              <a:ext cx="8045" cy="114611"/>
            </a:xfrm>
            <a:custGeom>
              <a:avLst/>
              <a:gdLst/>
              <a:ahLst/>
              <a:cxnLst/>
              <a:rect l="l" t="t" r="r" b="b"/>
              <a:pathLst>
                <a:path w="251" h="3576" extrusionOk="0">
                  <a:moveTo>
                    <a:pt x="67" y="0"/>
                  </a:moveTo>
                  <a:cubicBezTo>
                    <a:pt x="17" y="0"/>
                    <a:pt x="0" y="802"/>
                    <a:pt x="50" y="1788"/>
                  </a:cubicBezTo>
                  <a:cubicBezTo>
                    <a:pt x="84" y="2774"/>
                    <a:pt x="151" y="3576"/>
                    <a:pt x="201" y="3576"/>
                  </a:cubicBezTo>
                  <a:cubicBezTo>
                    <a:pt x="251" y="3576"/>
                    <a:pt x="251" y="2774"/>
                    <a:pt x="217" y="1788"/>
                  </a:cubicBezTo>
                  <a:cubicBezTo>
                    <a:pt x="184" y="802"/>
                    <a:pt x="117" y="0"/>
                    <a:pt x="6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7221001" y="3931923"/>
              <a:ext cx="6442" cy="114643"/>
            </a:xfrm>
            <a:custGeom>
              <a:avLst/>
              <a:gdLst/>
              <a:ahLst/>
              <a:cxnLst/>
              <a:rect l="l" t="t" r="r" b="b"/>
              <a:pathLst>
                <a:path w="201" h="3577" extrusionOk="0">
                  <a:moveTo>
                    <a:pt x="67" y="1"/>
                  </a:moveTo>
                  <a:cubicBezTo>
                    <a:pt x="17" y="1"/>
                    <a:pt x="0" y="803"/>
                    <a:pt x="17" y="1788"/>
                  </a:cubicBezTo>
                  <a:cubicBezTo>
                    <a:pt x="34" y="2774"/>
                    <a:pt x="84" y="3576"/>
                    <a:pt x="134" y="3576"/>
                  </a:cubicBezTo>
                  <a:cubicBezTo>
                    <a:pt x="184" y="3576"/>
                    <a:pt x="201" y="2774"/>
                    <a:pt x="184" y="1788"/>
                  </a:cubicBezTo>
                  <a:cubicBezTo>
                    <a:pt x="167" y="803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7260102" y="3983331"/>
              <a:ext cx="226017" cy="18781"/>
            </a:xfrm>
            <a:custGeom>
              <a:avLst/>
              <a:gdLst/>
              <a:ahLst/>
              <a:cxnLst/>
              <a:rect l="l" t="t" r="r" b="b"/>
              <a:pathLst>
                <a:path w="7052" h="586" extrusionOk="0">
                  <a:moveTo>
                    <a:pt x="0" y="1"/>
                  </a:moveTo>
                  <a:cubicBezTo>
                    <a:pt x="1709" y="182"/>
                    <a:pt x="3659" y="313"/>
                    <a:pt x="5493" y="456"/>
                  </a:cubicBezTo>
                  <a:lnTo>
                    <a:pt x="5493" y="456"/>
                  </a:lnTo>
                  <a:lnTo>
                    <a:pt x="0" y="1"/>
                  </a:lnTo>
                  <a:close/>
                  <a:moveTo>
                    <a:pt x="5493" y="456"/>
                  </a:moveTo>
                  <a:lnTo>
                    <a:pt x="7051" y="585"/>
                  </a:lnTo>
                  <a:cubicBezTo>
                    <a:pt x="6547" y="540"/>
                    <a:pt x="6025" y="498"/>
                    <a:pt x="5493" y="4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7260102" y="3983139"/>
              <a:ext cx="226017" cy="19166"/>
            </a:xfrm>
            <a:custGeom>
              <a:avLst/>
              <a:gdLst/>
              <a:ahLst/>
              <a:cxnLst/>
              <a:rect l="l" t="t" r="r" b="b"/>
              <a:pathLst>
                <a:path w="7052" h="598" extrusionOk="0">
                  <a:moveTo>
                    <a:pt x="279" y="0"/>
                  </a:moveTo>
                  <a:cubicBezTo>
                    <a:pt x="187" y="0"/>
                    <a:pt x="94" y="2"/>
                    <a:pt x="0" y="7"/>
                  </a:cubicBezTo>
                  <a:cubicBezTo>
                    <a:pt x="334" y="90"/>
                    <a:pt x="668" y="140"/>
                    <a:pt x="1019" y="174"/>
                  </a:cubicBezTo>
                  <a:cubicBezTo>
                    <a:pt x="1654" y="241"/>
                    <a:pt x="2540" y="324"/>
                    <a:pt x="3526" y="391"/>
                  </a:cubicBezTo>
                  <a:cubicBezTo>
                    <a:pt x="4495" y="474"/>
                    <a:pt x="5380" y="525"/>
                    <a:pt x="6015" y="558"/>
                  </a:cubicBezTo>
                  <a:cubicBezTo>
                    <a:pt x="6272" y="582"/>
                    <a:pt x="6529" y="598"/>
                    <a:pt x="6779" y="598"/>
                  </a:cubicBezTo>
                  <a:cubicBezTo>
                    <a:pt x="6871" y="598"/>
                    <a:pt x="6962" y="596"/>
                    <a:pt x="7051" y="591"/>
                  </a:cubicBezTo>
                  <a:cubicBezTo>
                    <a:pt x="6717" y="508"/>
                    <a:pt x="6366" y="458"/>
                    <a:pt x="6032" y="441"/>
                  </a:cubicBezTo>
                  <a:cubicBezTo>
                    <a:pt x="5397" y="374"/>
                    <a:pt x="4511" y="307"/>
                    <a:pt x="3526" y="224"/>
                  </a:cubicBezTo>
                  <a:lnTo>
                    <a:pt x="1036" y="40"/>
                  </a:lnTo>
                  <a:cubicBezTo>
                    <a:pt x="779" y="16"/>
                    <a:pt x="531" y="0"/>
                    <a:pt x="279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7509098" y="3957627"/>
              <a:ext cx="8589" cy="103938"/>
            </a:xfrm>
            <a:custGeom>
              <a:avLst/>
              <a:gdLst/>
              <a:ahLst/>
              <a:cxnLst/>
              <a:rect l="l" t="t" r="r" b="b"/>
              <a:pathLst>
                <a:path w="268" h="3243" extrusionOk="0">
                  <a:moveTo>
                    <a:pt x="51" y="1"/>
                  </a:moveTo>
                  <a:cubicBezTo>
                    <a:pt x="1" y="1"/>
                    <a:pt x="1" y="736"/>
                    <a:pt x="51" y="1621"/>
                  </a:cubicBezTo>
                  <a:cubicBezTo>
                    <a:pt x="101" y="2524"/>
                    <a:pt x="168" y="3242"/>
                    <a:pt x="218" y="3242"/>
                  </a:cubicBezTo>
                  <a:cubicBezTo>
                    <a:pt x="268" y="3242"/>
                    <a:pt x="268" y="2507"/>
                    <a:pt x="218" y="1621"/>
                  </a:cubicBezTo>
                  <a:cubicBezTo>
                    <a:pt x="184" y="719"/>
                    <a:pt x="101" y="1"/>
                    <a:pt x="5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9"/>
            <p:cNvSpPr/>
            <p:nvPr/>
          </p:nvSpPr>
          <p:spPr>
            <a:xfrm>
              <a:off x="7529450" y="3958717"/>
              <a:ext cx="12884" cy="104451"/>
            </a:xfrm>
            <a:custGeom>
              <a:avLst/>
              <a:gdLst/>
              <a:ahLst/>
              <a:cxnLst/>
              <a:rect l="l" t="t" r="r" b="b"/>
              <a:pathLst>
                <a:path w="402" h="3259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17"/>
                    <a:pt x="34" y="735"/>
                    <a:pt x="117" y="1637"/>
                  </a:cubicBezTo>
                  <a:cubicBezTo>
                    <a:pt x="201" y="2540"/>
                    <a:pt x="318" y="3258"/>
                    <a:pt x="368" y="3258"/>
                  </a:cubicBezTo>
                  <a:cubicBezTo>
                    <a:pt x="402" y="3241"/>
                    <a:pt x="368" y="2523"/>
                    <a:pt x="285" y="1621"/>
                  </a:cubicBezTo>
                  <a:cubicBezTo>
                    <a:pt x="201" y="718"/>
                    <a:pt x="84" y="0"/>
                    <a:pt x="3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7320068" y="4009035"/>
              <a:ext cx="115156" cy="6474"/>
            </a:xfrm>
            <a:custGeom>
              <a:avLst/>
              <a:gdLst/>
              <a:ahLst/>
              <a:cxnLst/>
              <a:rect l="l" t="t" r="r" b="b"/>
              <a:pathLst>
                <a:path w="3593" h="202" extrusionOk="0">
                  <a:moveTo>
                    <a:pt x="0" y="1"/>
                  </a:moveTo>
                  <a:lnTo>
                    <a:pt x="0" y="1"/>
                  </a:lnTo>
                  <a:cubicBezTo>
                    <a:pt x="1404" y="101"/>
                    <a:pt x="2473" y="168"/>
                    <a:pt x="3593" y="2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7320068" y="4008074"/>
              <a:ext cx="115156" cy="8397"/>
            </a:xfrm>
            <a:custGeom>
              <a:avLst/>
              <a:gdLst/>
              <a:ahLst/>
              <a:cxnLst/>
              <a:rect l="l" t="t" r="r" b="b"/>
              <a:pathLst>
                <a:path w="3593" h="262" extrusionOk="0">
                  <a:moveTo>
                    <a:pt x="394" y="0"/>
                  </a:moveTo>
                  <a:cubicBezTo>
                    <a:pt x="158" y="0"/>
                    <a:pt x="17" y="10"/>
                    <a:pt x="17" y="31"/>
                  </a:cubicBezTo>
                  <a:cubicBezTo>
                    <a:pt x="0" y="81"/>
                    <a:pt x="802" y="164"/>
                    <a:pt x="1788" y="214"/>
                  </a:cubicBezTo>
                  <a:cubicBezTo>
                    <a:pt x="2361" y="244"/>
                    <a:pt x="2878" y="261"/>
                    <a:pt x="3210" y="261"/>
                  </a:cubicBezTo>
                  <a:cubicBezTo>
                    <a:pt x="3449" y="261"/>
                    <a:pt x="3593" y="252"/>
                    <a:pt x="3593" y="231"/>
                  </a:cubicBezTo>
                  <a:cubicBezTo>
                    <a:pt x="3593" y="181"/>
                    <a:pt x="2791" y="97"/>
                    <a:pt x="1805" y="47"/>
                  </a:cubicBezTo>
                  <a:cubicBezTo>
                    <a:pt x="1232" y="18"/>
                    <a:pt x="721" y="0"/>
                    <a:pt x="39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7182445" y="4153613"/>
              <a:ext cx="425207" cy="115700"/>
            </a:xfrm>
            <a:custGeom>
              <a:avLst/>
              <a:gdLst/>
              <a:ahLst/>
              <a:cxnLst/>
              <a:rect l="l" t="t" r="r" b="b"/>
              <a:pathLst>
                <a:path w="13267" h="3610" extrusionOk="0">
                  <a:moveTo>
                    <a:pt x="0" y="1"/>
                  </a:moveTo>
                  <a:lnTo>
                    <a:pt x="234" y="3610"/>
                  </a:lnTo>
                  <a:lnTo>
                    <a:pt x="13267" y="3610"/>
                  </a:lnTo>
                  <a:lnTo>
                    <a:pt x="12732" y="4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199047" y="4170215"/>
              <a:ext cx="404343" cy="84644"/>
            </a:xfrm>
            <a:custGeom>
              <a:avLst/>
              <a:gdLst/>
              <a:ahLst/>
              <a:cxnLst/>
              <a:rect l="l" t="t" r="r" b="b"/>
              <a:pathLst>
                <a:path w="12616" h="2641" extrusionOk="0">
                  <a:moveTo>
                    <a:pt x="0" y="1"/>
                  </a:moveTo>
                  <a:lnTo>
                    <a:pt x="234" y="2641"/>
                  </a:lnTo>
                  <a:lnTo>
                    <a:pt x="12615" y="2474"/>
                  </a:lnTo>
                  <a:lnTo>
                    <a:pt x="12264" y="2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9"/>
            <p:cNvSpPr/>
            <p:nvPr/>
          </p:nvSpPr>
          <p:spPr>
            <a:xfrm>
              <a:off x="7197444" y="4040092"/>
              <a:ext cx="420945" cy="129642"/>
            </a:xfrm>
            <a:custGeom>
              <a:avLst/>
              <a:gdLst/>
              <a:ahLst/>
              <a:cxnLst/>
              <a:rect l="l" t="t" r="r" b="b"/>
              <a:pathLst>
                <a:path w="13134" h="4045" extrusionOk="0">
                  <a:moveTo>
                    <a:pt x="0" y="1"/>
                  </a:moveTo>
                  <a:lnTo>
                    <a:pt x="117" y="3610"/>
                  </a:lnTo>
                  <a:lnTo>
                    <a:pt x="13133" y="4044"/>
                  </a:lnTo>
                  <a:lnTo>
                    <a:pt x="12715" y="8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9"/>
            <p:cNvSpPr/>
            <p:nvPr/>
          </p:nvSpPr>
          <p:spPr>
            <a:xfrm>
              <a:off x="7286319" y="4090987"/>
              <a:ext cx="256015" cy="37499"/>
            </a:xfrm>
            <a:custGeom>
              <a:avLst/>
              <a:gdLst/>
              <a:ahLst/>
              <a:cxnLst/>
              <a:rect l="l" t="t" r="r" b="b"/>
              <a:pathLst>
                <a:path w="7988" h="1170" extrusionOk="0">
                  <a:moveTo>
                    <a:pt x="34" y="0"/>
                  </a:moveTo>
                  <a:lnTo>
                    <a:pt x="1" y="652"/>
                  </a:lnTo>
                  <a:lnTo>
                    <a:pt x="7937" y="1170"/>
                  </a:lnTo>
                  <a:lnTo>
                    <a:pt x="7988" y="51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9"/>
            <p:cNvSpPr/>
            <p:nvPr/>
          </p:nvSpPr>
          <p:spPr>
            <a:xfrm>
              <a:off x="7200104" y="4204797"/>
              <a:ext cx="396330" cy="5609"/>
            </a:xfrm>
            <a:custGeom>
              <a:avLst/>
              <a:gdLst/>
              <a:ahLst/>
              <a:cxnLst/>
              <a:rect l="l" t="t" r="r" b="b"/>
              <a:pathLst>
                <a:path w="12366" h="175" extrusionOk="0">
                  <a:moveTo>
                    <a:pt x="7822" y="0"/>
                  </a:moveTo>
                  <a:cubicBezTo>
                    <a:pt x="7301" y="0"/>
                    <a:pt x="6751" y="2"/>
                    <a:pt x="6183" y="8"/>
                  </a:cubicBezTo>
                  <a:cubicBezTo>
                    <a:pt x="4462" y="8"/>
                    <a:pt x="2925" y="25"/>
                    <a:pt x="1805" y="41"/>
                  </a:cubicBezTo>
                  <a:lnTo>
                    <a:pt x="485" y="75"/>
                  </a:lnTo>
                  <a:cubicBezTo>
                    <a:pt x="318" y="75"/>
                    <a:pt x="151" y="91"/>
                    <a:pt x="1" y="108"/>
                  </a:cubicBezTo>
                  <a:cubicBezTo>
                    <a:pt x="111" y="133"/>
                    <a:pt x="230" y="148"/>
                    <a:pt x="351" y="148"/>
                  </a:cubicBezTo>
                  <a:cubicBezTo>
                    <a:pt x="396" y="148"/>
                    <a:pt x="441" y="146"/>
                    <a:pt x="485" y="142"/>
                  </a:cubicBezTo>
                  <a:lnTo>
                    <a:pt x="1805" y="175"/>
                  </a:lnTo>
                  <a:lnTo>
                    <a:pt x="6183" y="175"/>
                  </a:lnTo>
                  <a:cubicBezTo>
                    <a:pt x="7887" y="175"/>
                    <a:pt x="9424" y="158"/>
                    <a:pt x="10544" y="142"/>
                  </a:cubicBezTo>
                  <a:lnTo>
                    <a:pt x="11881" y="108"/>
                  </a:lnTo>
                  <a:cubicBezTo>
                    <a:pt x="12031" y="108"/>
                    <a:pt x="12198" y="91"/>
                    <a:pt x="12365" y="75"/>
                  </a:cubicBezTo>
                  <a:cubicBezTo>
                    <a:pt x="12243" y="50"/>
                    <a:pt x="12120" y="35"/>
                    <a:pt x="12005" y="35"/>
                  </a:cubicBezTo>
                  <a:cubicBezTo>
                    <a:pt x="11962" y="35"/>
                    <a:pt x="11921" y="37"/>
                    <a:pt x="11881" y="41"/>
                  </a:cubicBezTo>
                  <a:lnTo>
                    <a:pt x="10544" y="8"/>
                  </a:lnTo>
                  <a:cubicBezTo>
                    <a:pt x="9798" y="8"/>
                    <a:pt x="8866" y="0"/>
                    <a:pt x="7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7201707" y="4222713"/>
              <a:ext cx="399535" cy="8045"/>
            </a:xfrm>
            <a:custGeom>
              <a:avLst/>
              <a:gdLst/>
              <a:ahLst/>
              <a:cxnLst/>
              <a:rect l="l" t="t" r="r" b="b"/>
              <a:pathLst>
                <a:path w="12466" h="251" extrusionOk="0">
                  <a:moveTo>
                    <a:pt x="1822" y="0"/>
                  </a:moveTo>
                  <a:lnTo>
                    <a:pt x="502" y="17"/>
                  </a:lnTo>
                  <a:cubicBezTo>
                    <a:pt x="453" y="12"/>
                    <a:pt x="404" y="10"/>
                    <a:pt x="355" y="10"/>
                  </a:cubicBezTo>
                  <a:cubicBezTo>
                    <a:pt x="237" y="10"/>
                    <a:pt x="119" y="22"/>
                    <a:pt x="1" y="34"/>
                  </a:cubicBezTo>
                  <a:cubicBezTo>
                    <a:pt x="168" y="67"/>
                    <a:pt x="335" y="84"/>
                    <a:pt x="502" y="84"/>
                  </a:cubicBezTo>
                  <a:lnTo>
                    <a:pt x="1822" y="117"/>
                  </a:lnTo>
                  <a:cubicBezTo>
                    <a:pt x="2958" y="151"/>
                    <a:pt x="4512" y="184"/>
                    <a:pt x="6233" y="201"/>
                  </a:cubicBezTo>
                  <a:cubicBezTo>
                    <a:pt x="7954" y="234"/>
                    <a:pt x="9508" y="251"/>
                    <a:pt x="10628" y="251"/>
                  </a:cubicBezTo>
                  <a:lnTo>
                    <a:pt x="11964" y="234"/>
                  </a:lnTo>
                  <a:cubicBezTo>
                    <a:pt x="12131" y="234"/>
                    <a:pt x="12298" y="234"/>
                    <a:pt x="12465" y="218"/>
                  </a:cubicBezTo>
                  <a:cubicBezTo>
                    <a:pt x="12298" y="184"/>
                    <a:pt x="12131" y="167"/>
                    <a:pt x="11964" y="167"/>
                  </a:cubicBezTo>
                  <a:lnTo>
                    <a:pt x="10628" y="117"/>
                  </a:lnTo>
                  <a:cubicBezTo>
                    <a:pt x="9508" y="101"/>
                    <a:pt x="7954" y="67"/>
                    <a:pt x="6233" y="34"/>
                  </a:cubicBezTo>
                  <a:cubicBezTo>
                    <a:pt x="4512" y="17"/>
                    <a:pt x="2958" y="0"/>
                    <a:pt x="1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4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0"/>
          <p:cNvSpPr/>
          <p:nvPr/>
        </p:nvSpPr>
        <p:spPr>
          <a:xfrm>
            <a:off x="-731" y="4672701"/>
            <a:ext cx="9143833" cy="475558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006000" cy="12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30"/>
          <p:cNvSpPr txBox="1">
            <a:spLocks noGrp="1"/>
          </p:cNvSpPr>
          <p:nvPr>
            <p:ph type="subTitle" idx="1"/>
          </p:nvPr>
        </p:nvSpPr>
        <p:spPr>
          <a:xfrm>
            <a:off x="720000" y="1767600"/>
            <a:ext cx="3006000" cy="9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8" name="Google Shape;808;p30"/>
          <p:cNvSpPr txBox="1"/>
          <p:nvPr/>
        </p:nvSpPr>
        <p:spPr>
          <a:xfrm>
            <a:off x="720000" y="3808800"/>
            <a:ext cx="30060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63238"/>
                </a:solidFill>
                <a:latin typeface="Josefin Sans"/>
                <a:ea typeface="Josefin Sans"/>
                <a:cs typeface="Josefin Sans"/>
                <a:sym typeface="Josefin Sans"/>
              </a:rPr>
              <a:t>CREDITS: This presentation template was created by </a:t>
            </a:r>
            <a:r>
              <a:rPr lang="en" sz="800">
                <a:solidFill>
                  <a:srgbClr val="263238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"/>
              </a:rPr>
              <a:t>Slidesgo</a:t>
            </a:r>
            <a:r>
              <a:rPr lang="en" sz="800">
                <a:solidFill>
                  <a:srgbClr val="263238"/>
                </a:solidFill>
                <a:latin typeface="Josefin Sans"/>
                <a:ea typeface="Josefin Sans"/>
                <a:cs typeface="Josefin Sans"/>
                <a:sym typeface="Josefin Sans"/>
              </a:rPr>
              <a:t>, including icons by </a:t>
            </a:r>
            <a:r>
              <a:rPr lang="en" sz="800">
                <a:solidFill>
                  <a:srgbClr val="263238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/>
              </a:rPr>
              <a:t>Flaticon</a:t>
            </a:r>
            <a:r>
              <a:rPr lang="en" sz="800">
                <a:solidFill>
                  <a:srgbClr val="263238"/>
                </a:solidFill>
                <a:latin typeface="Josefin Sans"/>
                <a:ea typeface="Josefin Sans"/>
                <a:cs typeface="Josefin Sans"/>
                <a:sym typeface="Josefin Sans"/>
              </a:rPr>
              <a:t>, and infographics &amp; images by </a:t>
            </a:r>
            <a:r>
              <a:rPr lang="en" sz="800">
                <a:solidFill>
                  <a:srgbClr val="263238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/>
              </a:rPr>
              <a:t>Freepik</a:t>
            </a:r>
            <a:endParaRPr sz="800">
              <a:solidFill>
                <a:srgbClr val="263238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809" name="Google Shape;809;p30"/>
          <p:cNvGrpSpPr/>
          <p:nvPr/>
        </p:nvGrpSpPr>
        <p:grpSpPr>
          <a:xfrm>
            <a:off x="3856209" y="1076757"/>
            <a:ext cx="4958959" cy="3594952"/>
            <a:chOff x="3856209" y="1076757"/>
            <a:chExt cx="4958959" cy="3594952"/>
          </a:xfrm>
        </p:grpSpPr>
        <p:grpSp>
          <p:nvGrpSpPr>
            <p:cNvPr id="810" name="Google Shape;810;p30"/>
            <p:cNvGrpSpPr/>
            <p:nvPr/>
          </p:nvGrpSpPr>
          <p:grpSpPr>
            <a:xfrm>
              <a:off x="5651527" y="1451635"/>
              <a:ext cx="483570" cy="631930"/>
              <a:chOff x="8361052" y="1422160"/>
              <a:chExt cx="483570" cy="631930"/>
            </a:xfrm>
          </p:grpSpPr>
          <p:sp>
            <p:nvSpPr>
              <p:cNvPr id="811" name="Google Shape;811;p30"/>
              <p:cNvSpPr/>
              <p:nvPr/>
            </p:nvSpPr>
            <p:spPr>
              <a:xfrm>
                <a:off x="8361052" y="1422160"/>
                <a:ext cx="483570" cy="631930"/>
              </a:xfrm>
              <a:custGeom>
                <a:avLst/>
                <a:gdLst/>
                <a:ahLst/>
                <a:cxnLst/>
                <a:rect l="l" t="t" r="r" b="b"/>
                <a:pathLst>
                  <a:path w="15088" h="19717" extrusionOk="0">
                    <a:moveTo>
                      <a:pt x="14854" y="1"/>
                    </a:moveTo>
                    <a:lnTo>
                      <a:pt x="0" y="185"/>
                    </a:lnTo>
                    <a:lnTo>
                      <a:pt x="251" y="19533"/>
                    </a:lnTo>
                    <a:lnTo>
                      <a:pt x="15088" y="19717"/>
                    </a:lnTo>
                    <a:lnTo>
                      <a:pt x="14854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/>
              <p:cNvSpPr/>
              <p:nvPr/>
            </p:nvSpPr>
            <p:spPr>
              <a:xfrm>
                <a:off x="8386756" y="1444659"/>
                <a:ext cx="423060" cy="576772"/>
              </a:xfrm>
              <a:custGeom>
                <a:avLst/>
                <a:gdLst/>
                <a:ahLst/>
                <a:cxnLst/>
                <a:rect l="l" t="t" r="r" b="b"/>
                <a:pathLst>
                  <a:path w="13200" h="17996" extrusionOk="0">
                    <a:moveTo>
                      <a:pt x="12983" y="1"/>
                    </a:moveTo>
                    <a:lnTo>
                      <a:pt x="0" y="151"/>
                    </a:lnTo>
                    <a:lnTo>
                      <a:pt x="217" y="17712"/>
                    </a:lnTo>
                    <a:lnTo>
                      <a:pt x="13200" y="17996"/>
                    </a:lnTo>
                    <a:lnTo>
                      <a:pt x="13200" y="17996"/>
                    </a:lnTo>
                    <a:lnTo>
                      <a:pt x="12983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/>
              <p:cNvSpPr/>
              <p:nvPr/>
            </p:nvSpPr>
            <p:spPr>
              <a:xfrm>
                <a:off x="8457971" y="1540521"/>
                <a:ext cx="280630" cy="393093"/>
              </a:xfrm>
              <a:custGeom>
                <a:avLst/>
                <a:gdLst/>
                <a:ahLst/>
                <a:cxnLst/>
                <a:rect l="l" t="t" r="r" b="b"/>
                <a:pathLst>
                  <a:path w="8756" h="12265" extrusionOk="0">
                    <a:moveTo>
                      <a:pt x="0" y="0"/>
                    </a:moveTo>
                    <a:lnTo>
                      <a:pt x="151" y="12264"/>
                    </a:lnTo>
                    <a:lnTo>
                      <a:pt x="8756" y="12164"/>
                    </a:lnTo>
                    <a:lnTo>
                      <a:pt x="8622" y="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/>
              <p:cNvSpPr/>
              <p:nvPr/>
            </p:nvSpPr>
            <p:spPr>
              <a:xfrm>
                <a:off x="8457971" y="1540521"/>
                <a:ext cx="278482" cy="393093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2265" extrusionOk="0">
                    <a:moveTo>
                      <a:pt x="0" y="0"/>
                    </a:moveTo>
                    <a:lnTo>
                      <a:pt x="151" y="12264"/>
                    </a:lnTo>
                    <a:lnTo>
                      <a:pt x="8689" y="58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5" name="Google Shape;815;p30"/>
            <p:cNvGrpSpPr/>
            <p:nvPr/>
          </p:nvGrpSpPr>
          <p:grpSpPr>
            <a:xfrm>
              <a:off x="3856209" y="1076757"/>
              <a:ext cx="1206554" cy="2111005"/>
              <a:chOff x="4052859" y="1076757"/>
              <a:chExt cx="1206554" cy="2111005"/>
            </a:xfrm>
          </p:grpSpPr>
          <p:sp>
            <p:nvSpPr>
              <p:cNvPr id="816" name="Google Shape;816;p30"/>
              <p:cNvSpPr/>
              <p:nvPr/>
            </p:nvSpPr>
            <p:spPr>
              <a:xfrm>
                <a:off x="4052859" y="1583884"/>
                <a:ext cx="256015" cy="5484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17111" extrusionOk="0">
                    <a:moveTo>
                      <a:pt x="1" y="1"/>
                    </a:moveTo>
                    <a:lnTo>
                      <a:pt x="1" y="17110"/>
                    </a:lnTo>
                    <a:lnTo>
                      <a:pt x="7987" y="17110"/>
                    </a:lnTo>
                    <a:lnTo>
                      <a:pt x="7987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/>
              <p:cNvSpPr/>
              <p:nvPr/>
            </p:nvSpPr>
            <p:spPr>
              <a:xfrm>
                <a:off x="4319547" y="2170816"/>
                <a:ext cx="314923" cy="529626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6525" extrusionOk="0">
                    <a:moveTo>
                      <a:pt x="1" y="0"/>
                    </a:moveTo>
                    <a:lnTo>
                      <a:pt x="1" y="16525"/>
                    </a:lnTo>
                    <a:lnTo>
                      <a:pt x="9825" y="16525"/>
                    </a:lnTo>
                    <a:lnTo>
                      <a:pt x="9825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/>
              <p:cNvSpPr/>
              <p:nvPr/>
            </p:nvSpPr>
            <p:spPr>
              <a:xfrm>
                <a:off x="4672994" y="1076757"/>
                <a:ext cx="586419" cy="497512"/>
              </a:xfrm>
              <a:custGeom>
                <a:avLst/>
                <a:gdLst/>
                <a:ahLst/>
                <a:cxnLst/>
                <a:rect l="l" t="t" r="r" b="b"/>
                <a:pathLst>
                  <a:path w="18297" h="15523" extrusionOk="0">
                    <a:moveTo>
                      <a:pt x="0" y="1"/>
                    </a:moveTo>
                    <a:lnTo>
                      <a:pt x="0" y="15523"/>
                    </a:lnTo>
                    <a:lnTo>
                      <a:pt x="9324" y="15523"/>
                    </a:lnTo>
                    <a:lnTo>
                      <a:pt x="9324" y="335"/>
                    </a:lnTo>
                    <a:lnTo>
                      <a:pt x="9658" y="335"/>
                    </a:lnTo>
                    <a:lnTo>
                      <a:pt x="9658" y="15523"/>
                    </a:lnTo>
                    <a:lnTo>
                      <a:pt x="18296" y="15523"/>
                    </a:lnTo>
                    <a:lnTo>
                      <a:pt x="18296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/>
              <p:cNvSpPr/>
              <p:nvPr/>
            </p:nvSpPr>
            <p:spPr>
              <a:xfrm>
                <a:off x="4052859" y="2170816"/>
                <a:ext cx="256015" cy="529626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16525" extrusionOk="0">
                    <a:moveTo>
                      <a:pt x="1" y="0"/>
                    </a:moveTo>
                    <a:lnTo>
                      <a:pt x="1" y="16525"/>
                    </a:lnTo>
                    <a:lnTo>
                      <a:pt x="7987" y="16525"/>
                    </a:lnTo>
                    <a:lnTo>
                      <a:pt x="7987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/>
              <p:cNvSpPr/>
              <p:nvPr/>
            </p:nvSpPr>
            <p:spPr>
              <a:xfrm>
                <a:off x="4982501" y="2170816"/>
                <a:ext cx="276912" cy="529626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6525" extrusionOk="0">
                    <a:moveTo>
                      <a:pt x="1" y="0"/>
                    </a:moveTo>
                    <a:lnTo>
                      <a:pt x="1" y="16525"/>
                    </a:lnTo>
                    <a:lnTo>
                      <a:pt x="8639" y="16525"/>
                    </a:lnTo>
                    <a:lnTo>
                      <a:pt x="8639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/>
              <p:cNvSpPr/>
              <p:nvPr/>
            </p:nvSpPr>
            <p:spPr>
              <a:xfrm>
                <a:off x="4319547" y="1583884"/>
                <a:ext cx="314923" cy="548408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7111" extrusionOk="0">
                    <a:moveTo>
                      <a:pt x="1" y="1"/>
                    </a:moveTo>
                    <a:lnTo>
                      <a:pt x="1" y="17110"/>
                    </a:lnTo>
                    <a:lnTo>
                      <a:pt x="9825" y="17110"/>
                    </a:lnTo>
                    <a:lnTo>
                      <a:pt x="9825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/>
              <p:cNvSpPr/>
              <p:nvPr/>
            </p:nvSpPr>
            <p:spPr>
              <a:xfrm>
                <a:off x="4982501" y="1583884"/>
                <a:ext cx="276912" cy="548408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7111" extrusionOk="0">
                    <a:moveTo>
                      <a:pt x="1" y="1"/>
                    </a:moveTo>
                    <a:lnTo>
                      <a:pt x="1" y="17110"/>
                    </a:lnTo>
                    <a:lnTo>
                      <a:pt x="8639" y="17110"/>
                    </a:lnTo>
                    <a:lnTo>
                      <a:pt x="8639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>
                <a:off x="4052859" y="2710057"/>
                <a:ext cx="256015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14905" extrusionOk="0">
                    <a:moveTo>
                      <a:pt x="1" y="1"/>
                    </a:moveTo>
                    <a:lnTo>
                      <a:pt x="1" y="14905"/>
                    </a:lnTo>
                    <a:lnTo>
                      <a:pt x="7987" y="14905"/>
                    </a:lnTo>
                    <a:lnTo>
                      <a:pt x="7987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/>
              <p:cNvSpPr/>
              <p:nvPr/>
            </p:nvSpPr>
            <p:spPr>
              <a:xfrm>
                <a:off x="4052859" y="1076757"/>
                <a:ext cx="581611" cy="497512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5523" extrusionOk="0">
                    <a:moveTo>
                      <a:pt x="1" y="1"/>
                    </a:moveTo>
                    <a:lnTo>
                      <a:pt x="1" y="15523"/>
                    </a:lnTo>
                    <a:lnTo>
                      <a:pt x="7987" y="15523"/>
                    </a:lnTo>
                    <a:lnTo>
                      <a:pt x="7987" y="335"/>
                    </a:lnTo>
                    <a:lnTo>
                      <a:pt x="8322" y="335"/>
                    </a:lnTo>
                    <a:lnTo>
                      <a:pt x="8322" y="15523"/>
                    </a:lnTo>
                    <a:lnTo>
                      <a:pt x="18146" y="15523"/>
                    </a:lnTo>
                    <a:lnTo>
                      <a:pt x="18146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/>
              <p:cNvSpPr/>
              <p:nvPr/>
            </p:nvSpPr>
            <p:spPr>
              <a:xfrm>
                <a:off x="4319547" y="2710057"/>
                <a:ext cx="314923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4905" extrusionOk="0">
                    <a:moveTo>
                      <a:pt x="1" y="1"/>
                    </a:moveTo>
                    <a:lnTo>
                      <a:pt x="1" y="14905"/>
                    </a:lnTo>
                    <a:lnTo>
                      <a:pt x="9825" y="14905"/>
                    </a:lnTo>
                    <a:lnTo>
                      <a:pt x="9825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>
                <a:off x="4982501" y="2710057"/>
                <a:ext cx="276912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4905" extrusionOk="0">
                    <a:moveTo>
                      <a:pt x="1" y="1"/>
                    </a:moveTo>
                    <a:lnTo>
                      <a:pt x="1" y="14905"/>
                    </a:lnTo>
                    <a:lnTo>
                      <a:pt x="8639" y="14905"/>
                    </a:lnTo>
                    <a:lnTo>
                      <a:pt x="8639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/>
              <p:cNvSpPr/>
              <p:nvPr/>
            </p:nvSpPr>
            <p:spPr>
              <a:xfrm>
                <a:off x="4672994" y="1583884"/>
                <a:ext cx="298834" cy="548408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7111" extrusionOk="0">
                    <a:moveTo>
                      <a:pt x="0" y="1"/>
                    </a:moveTo>
                    <a:lnTo>
                      <a:pt x="0" y="17110"/>
                    </a:lnTo>
                    <a:lnTo>
                      <a:pt x="9324" y="17110"/>
                    </a:lnTo>
                    <a:lnTo>
                      <a:pt x="932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/>
              <p:cNvSpPr/>
              <p:nvPr/>
            </p:nvSpPr>
            <p:spPr>
              <a:xfrm>
                <a:off x="4672994" y="2710057"/>
                <a:ext cx="29883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4905" extrusionOk="0">
                    <a:moveTo>
                      <a:pt x="0" y="1"/>
                    </a:moveTo>
                    <a:lnTo>
                      <a:pt x="0" y="14905"/>
                    </a:lnTo>
                    <a:lnTo>
                      <a:pt x="9324" y="14905"/>
                    </a:lnTo>
                    <a:lnTo>
                      <a:pt x="932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>
                <a:off x="4672994" y="2170816"/>
                <a:ext cx="298834" cy="529626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6525" extrusionOk="0">
                    <a:moveTo>
                      <a:pt x="0" y="0"/>
                    </a:moveTo>
                    <a:lnTo>
                      <a:pt x="0" y="16525"/>
                    </a:lnTo>
                    <a:lnTo>
                      <a:pt x="9324" y="16525"/>
                    </a:lnTo>
                    <a:lnTo>
                      <a:pt x="9324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0" name="Google Shape;830;p30"/>
            <p:cNvGrpSpPr/>
            <p:nvPr/>
          </p:nvGrpSpPr>
          <p:grpSpPr>
            <a:xfrm>
              <a:off x="6809671" y="1076757"/>
              <a:ext cx="1206522" cy="2111005"/>
              <a:chOff x="6809671" y="1076757"/>
              <a:chExt cx="1206522" cy="2111005"/>
            </a:xfrm>
          </p:grpSpPr>
          <p:sp>
            <p:nvSpPr>
              <p:cNvPr id="831" name="Google Shape;831;p30"/>
              <p:cNvSpPr/>
              <p:nvPr/>
            </p:nvSpPr>
            <p:spPr>
              <a:xfrm>
                <a:off x="6809671" y="1583884"/>
                <a:ext cx="256528" cy="548408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17111" extrusionOk="0">
                    <a:moveTo>
                      <a:pt x="0" y="1"/>
                    </a:moveTo>
                    <a:lnTo>
                      <a:pt x="0" y="17110"/>
                    </a:lnTo>
                    <a:lnTo>
                      <a:pt x="8004" y="17110"/>
                    </a:lnTo>
                    <a:lnTo>
                      <a:pt x="800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/>
              <p:cNvSpPr/>
              <p:nvPr/>
            </p:nvSpPr>
            <p:spPr>
              <a:xfrm>
                <a:off x="7076872" y="2170816"/>
                <a:ext cx="314923" cy="529626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6525" extrusionOk="0">
                    <a:moveTo>
                      <a:pt x="1" y="0"/>
                    </a:moveTo>
                    <a:lnTo>
                      <a:pt x="1" y="16525"/>
                    </a:lnTo>
                    <a:lnTo>
                      <a:pt x="9826" y="16525"/>
                    </a:lnTo>
                    <a:lnTo>
                      <a:pt x="9826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/>
              <p:cNvSpPr/>
              <p:nvPr/>
            </p:nvSpPr>
            <p:spPr>
              <a:xfrm>
                <a:off x="7429775" y="1076757"/>
                <a:ext cx="586419" cy="497512"/>
              </a:xfrm>
              <a:custGeom>
                <a:avLst/>
                <a:gdLst/>
                <a:ahLst/>
                <a:cxnLst/>
                <a:rect l="l" t="t" r="r" b="b"/>
                <a:pathLst>
                  <a:path w="18297" h="15523" extrusionOk="0">
                    <a:moveTo>
                      <a:pt x="1" y="1"/>
                    </a:moveTo>
                    <a:lnTo>
                      <a:pt x="1" y="15523"/>
                    </a:lnTo>
                    <a:lnTo>
                      <a:pt x="9341" y="15523"/>
                    </a:lnTo>
                    <a:lnTo>
                      <a:pt x="9341" y="335"/>
                    </a:lnTo>
                    <a:lnTo>
                      <a:pt x="9658" y="335"/>
                    </a:lnTo>
                    <a:lnTo>
                      <a:pt x="9658" y="15523"/>
                    </a:lnTo>
                    <a:lnTo>
                      <a:pt x="18297" y="15523"/>
                    </a:lnTo>
                    <a:lnTo>
                      <a:pt x="18297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/>
              <p:cNvSpPr/>
              <p:nvPr/>
            </p:nvSpPr>
            <p:spPr>
              <a:xfrm>
                <a:off x="6809671" y="2170816"/>
                <a:ext cx="256528" cy="529626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16525" extrusionOk="0">
                    <a:moveTo>
                      <a:pt x="0" y="0"/>
                    </a:moveTo>
                    <a:lnTo>
                      <a:pt x="0" y="16525"/>
                    </a:lnTo>
                    <a:lnTo>
                      <a:pt x="8004" y="16525"/>
                    </a:lnTo>
                    <a:lnTo>
                      <a:pt x="8004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/>
              <p:cNvSpPr/>
              <p:nvPr/>
            </p:nvSpPr>
            <p:spPr>
              <a:xfrm>
                <a:off x="7739314" y="2170816"/>
                <a:ext cx="276880" cy="529626"/>
              </a:xfrm>
              <a:custGeom>
                <a:avLst/>
                <a:gdLst/>
                <a:ahLst/>
                <a:cxnLst/>
                <a:rect l="l" t="t" r="r" b="b"/>
                <a:pathLst>
                  <a:path w="8639" h="16525" extrusionOk="0">
                    <a:moveTo>
                      <a:pt x="0" y="0"/>
                    </a:moveTo>
                    <a:lnTo>
                      <a:pt x="0" y="16525"/>
                    </a:lnTo>
                    <a:lnTo>
                      <a:pt x="8639" y="16525"/>
                    </a:lnTo>
                    <a:lnTo>
                      <a:pt x="8639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/>
              <p:cNvSpPr/>
              <p:nvPr/>
            </p:nvSpPr>
            <p:spPr>
              <a:xfrm>
                <a:off x="7076872" y="1583884"/>
                <a:ext cx="314923" cy="548408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7111" extrusionOk="0">
                    <a:moveTo>
                      <a:pt x="1" y="1"/>
                    </a:moveTo>
                    <a:lnTo>
                      <a:pt x="1" y="17110"/>
                    </a:lnTo>
                    <a:lnTo>
                      <a:pt x="9826" y="17110"/>
                    </a:lnTo>
                    <a:lnTo>
                      <a:pt x="9826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/>
              <p:cNvSpPr/>
              <p:nvPr/>
            </p:nvSpPr>
            <p:spPr>
              <a:xfrm>
                <a:off x="7739314" y="1583884"/>
                <a:ext cx="276880" cy="548408"/>
              </a:xfrm>
              <a:custGeom>
                <a:avLst/>
                <a:gdLst/>
                <a:ahLst/>
                <a:cxnLst/>
                <a:rect l="l" t="t" r="r" b="b"/>
                <a:pathLst>
                  <a:path w="8639" h="17111" extrusionOk="0">
                    <a:moveTo>
                      <a:pt x="0" y="1"/>
                    </a:moveTo>
                    <a:lnTo>
                      <a:pt x="0" y="17110"/>
                    </a:lnTo>
                    <a:lnTo>
                      <a:pt x="8639" y="17110"/>
                    </a:lnTo>
                    <a:lnTo>
                      <a:pt x="8639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/>
              <p:cNvSpPr/>
              <p:nvPr/>
            </p:nvSpPr>
            <p:spPr>
              <a:xfrm>
                <a:off x="6809671" y="2710057"/>
                <a:ext cx="256528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14905" extrusionOk="0">
                    <a:moveTo>
                      <a:pt x="0" y="1"/>
                    </a:moveTo>
                    <a:lnTo>
                      <a:pt x="0" y="14905"/>
                    </a:lnTo>
                    <a:lnTo>
                      <a:pt x="8004" y="14905"/>
                    </a:lnTo>
                    <a:lnTo>
                      <a:pt x="800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/>
              <p:cNvSpPr/>
              <p:nvPr/>
            </p:nvSpPr>
            <p:spPr>
              <a:xfrm>
                <a:off x="6809671" y="1076757"/>
                <a:ext cx="582124" cy="497512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5523" extrusionOk="0">
                    <a:moveTo>
                      <a:pt x="0" y="1"/>
                    </a:moveTo>
                    <a:lnTo>
                      <a:pt x="0" y="15523"/>
                    </a:lnTo>
                    <a:lnTo>
                      <a:pt x="8004" y="15523"/>
                    </a:lnTo>
                    <a:lnTo>
                      <a:pt x="8004" y="335"/>
                    </a:lnTo>
                    <a:lnTo>
                      <a:pt x="8338" y="335"/>
                    </a:lnTo>
                    <a:lnTo>
                      <a:pt x="8338" y="15523"/>
                    </a:lnTo>
                    <a:lnTo>
                      <a:pt x="18163" y="15523"/>
                    </a:lnTo>
                    <a:lnTo>
                      <a:pt x="18163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/>
              <p:cNvSpPr/>
              <p:nvPr/>
            </p:nvSpPr>
            <p:spPr>
              <a:xfrm>
                <a:off x="7076872" y="2710057"/>
                <a:ext cx="314923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4905" extrusionOk="0">
                    <a:moveTo>
                      <a:pt x="1" y="1"/>
                    </a:moveTo>
                    <a:lnTo>
                      <a:pt x="1" y="14905"/>
                    </a:lnTo>
                    <a:lnTo>
                      <a:pt x="9826" y="14905"/>
                    </a:lnTo>
                    <a:lnTo>
                      <a:pt x="9826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/>
              <p:cNvSpPr/>
              <p:nvPr/>
            </p:nvSpPr>
            <p:spPr>
              <a:xfrm>
                <a:off x="7739314" y="2710057"/>
                <a:ext cx="276880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639" h="14905" extrusionOk="0">
                    <a:moveTo>
                      <a:pt x="0" y="1"/>
                    </a:moveTo>
                    <a:lnTo>
                      <a:pt x="0" y="14905"/>
                    </a:lnTo>
                    <a:lnTo>
                      <a:pt x="8639" y="14905"/>
                    </a:lnTo>
                    <a:lnTo>
                      <a:pt x="8639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/>
              <p:cNvSpPr/>
              <p:nvPr/>
            </p:nvSpPr>
            <p:spPr>
              <a:xfrm>
                <a:off x="7429775" y="1583884"/>
                <a:ext cx="299379" cy="548408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17111" extrusionOk="0">
                    <a:moveTo>
                      <a:pt x="1" y="1"/>
                    </a:moveTo>
                    <a:lnTo>
                      <a:pt x="1" y="17110"/>
                    </a:lnTo>
                    <a:lnTo>
                      <a:pt x="9341" y="17110"/>
                    </a:lnTo>
                    <a:lnTo>
                      <a:pt x="9341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/>
              <p:cNvSpPr/>
              <p:nvPr/>
            </p:nvSpPr>
            <p:spPr>
              <a:xfrm>
                <a:off x="7429775" y="2710057"/>
                <a:ext cx="29937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14905" extrusionOk="0">
                    <a:moveTo>
                      <a:pt x="1" y="1"/>
                    </a:moveTo>
                    <a:lnTo>
                      <a:pt x="1" y="14905"/>
                    </a:lnTo>
                    <a:lnTo>
                      <a:pt x="9341" y="14905"/>
                    </a:lnTo>
                    <a:lnTo>
                      <a:pt x="9341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/>
              <p:cNvSpPr/>
              <p:nvPr/>
            </p:nvSpPr>
            <p:spPr>
              <a:xfrm>
                <a:off x="7429775" y="2170816"/>
                <a:ext cx="299379" cy="529626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16525" extrusionOk="0">
                    <a:moveTo>
                      <a:pt x="1" y="0"/>
                    </a:moveTo>
                    <a:lnTo>
                      <a:pt x="1" y="16525"/>
                    </a:lnTo>
                    <a:lnTo>
                      <a:pt x="9341" y="16525"/>
                    </a:lnTo>
                    <a:lnTo>
                      <a:pt x="9341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5" name="Google Shape;845;p30"/>
            <p:cNvGrpSpPr/>
            <p:nvPr/>
          </p:nvGrpSpPr>
          <p:grpSpPr>
            <a:xfrm>
              <a:off x="8191828" y="3210069"/>
              <a:ext cx="623340" cy="1461640"/>
              <a:chOff x="8191828" y="3210069"/>
              <a:chExt cx="623340" cy="1461640"/>
            </a:xfrm>
          </p:grpSpPr>
          <p:sp>
            <p:nvSpPr>
              <p:cNvPr id="846" name="Google Shape;846;p30"/>
              <p:cNvSpPr/>
              <p:nvPr/>
            </p:nvSpPr>
            <p:spPr>
              <a:xfrm>
                <a:off x="8376019" y="3210069"/>
                <a:ext cx="439149" cy="1076207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33579" extrusionOk="0">
                    <a:moveTo>
                      <a:pt x="5041" y="0"/>
                    </a:moveTo>
                    <a:cubicBezTo>
                      <a:pt x="4864" y="0"/>
                      <a:pt x="4682" y="7"/>
                      <a:pt x="4496" y="22"/>
                    </a:cubicBezTo>
                    <a:cubicBezTo>
                      <a:pt x="2557" y="340"/>
                      <a:pt x="1689" y="2729"/>
                      <a:pt x="1856" y="4684"/>
                    </a:cubicBezTo>
                    <a:cubicBezTo>
                      <a:pt x="2023" y="6639"/>
                      <a:pt x="2841" y="8560"/>
                      <a:pt x="2624" y="10515"/>
                    </a:cubicBezTo>
                    <a:cubicBezTo>
                      <a:pt x="2340" y="13005"/>
                      <a:pt x="469" y="15093"/>
                      <a:pt x="252" y="17583"/>
                    </a:cubicBezTo>
                    <a:cubicBezTo>
                      <a:pt x="1" y="20524"/>
                      <a:pt x="2073" y="23130"/>
                      <a:pt x="2691" y="26004"/>
                    </a:cubicBezTo>
                    <a:cubicBezTo>
                      <a:pt x="2992" y="27407"/>
                      <a:pt x="2942" y="28895"/>
                      <a:pt x="3476" y="30231"/>
                    </a:cubicBezTo>
                    <a:cubicBezTo>
                      <a:pt x="4244" y="32224"/>
                      <a:pt x="6355" y="33578"/>
                      <a:pt x="8473" y="33578"/>
                    </a:cubicBezTo>
                    <a:cubicBezTo>
                      <a:pt x="8752" y="33578"/>
                      <a:pt x="9031" y="33555"/>
                      <a:pt x="9308" y="33506"/>
                    </a:cubicBezTo>
                    <a:cubicBezTo>
                      <a:pt x="11697" y="33072"/>
                      <a:pt x="13602" y="30833"/>
                      <a:pt x="13652" y="28410"/>
                    </a:cubicBezTo>
                    <a:cubicBezTo>
                      <a:pt x="13702" y="26154"/>
                      <a:pt x="12315" y="24032"/>
                      <a:pt x="12482" y="21777"/>
                    </a:cubicBezTo>
                    <a:cubicBezTo>
                      <a:pt x="12599" y="20123"/>
                      <a:pt x="13568" y="18552"/>
                      <a:pt x="13368" y="16898"/>
                    </a:cubicBezTo>
                    <a:cubicBezTo>
                      <a:pt x="13117" y="14926"/>
                      <a:pt x="11296" y="13523"/>
                      <a:pt x="10661" y="11651"/>
                    </a:cubicBezTo>
                    <a:cubicBezTo>
                      <a:pt x="10009" y="9780"/>
                      <a:pt x="10628" y="7708"/>
                      <a:pt x="10410" y="5737"/>
                    </a:cubicBezTo>
                    <a:cubicBezTo>
                      <a:pt x="10030" y="2396"/>
                      <a:pt x="8255" y="0"/>
                      <a:pt x="5041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/>
              <p:cNvSpPr/>
              <p:nvPr/>
            </p:nvSpPr>
            <p:spPr>
              <a:xfrm>
                <a:off x="8191828" y="3759663"/>
                <a:ext cx="378639" cy="528056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6476" extrusionOk="0">
                    <a:moveTo>
                      <a:pt x="334" y="0"/>
                    </a:moveTo>
                    <a:lnTo>
                      <a:pt x="334" y="0"/>
                    </a:lnTo>
                    <a:cubicBezTo>
                      <a:pt x="0" y="3275"/>
                      <a:pt x="1454" y="7118"/>
                      <a:pt x="3125" y="9959"/>
                    </a:cubicBezTo>
                    <a:cubicBezTo>
                      <a:pt x="4829" y="12799"/>
                      <a:pt x="7402" y="15038"/>
                      <a:pt x="10460" y="16325"/>
                    </a:cubicBezTo>
                    <a:cubicBezTo>
                      <a:pt x="10665" y="16403"/>
                      <a:pt x="10893" y="16475"/>
                      <a:pt x="11107" y="16475"/>
                    </a:cubicBezTo>
                    <a:cubicBezTo>
                      <a:pt x="11259" y="16475"/>
                      <a:pt x="11404" y="16439"/>
                      <a:pt x="11529" y="16341"/>
                    </a:cubicBezTo>
                    <a:cubicBezTo>
                      <a:pt x="11763" y="16158"/>
                      <a:pt x="11780" y="15807"/>
                      <a:pt x="11796" y="15506"/>
                    </a:cubicBezTo>
                    <a:cubicBezTo>
                      <a:pt x="11813" y="12064"/>
                      <a:pt x="10610" y="8672"/>
                      <a:pt x="8639" y="5848"/>
                    </a:cubicBezTo>
                    <a:cubicBezTo>
                      <a:pt x="6767" y="3142"/>
                      <a:pt x="4996" y="1538"/>
                      <a:pt x="334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/>
              <p:cNvSpPr/>
              <p:nvPr/>
            </p:nvSpPr>
            <p:spPr>
              <a:xfrm>
                <a:off x="8336405" y="3948694"/>
                <a:ext cx="323481" cy="553760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17278" extrusionOk="0">
                    <a:moveTo>
                      <a:pt x="1" y="1"/>
                    </a:moveTo>
                    <a:cubicBezTo>
                      <a:pt x="34" y="67"/>
                      <a:pt x="67" y="118"/>
                      <a:pt x="101" y="168"/>
                    </a:cubicBezTo>
                    <a:lnTo>
                      <a:pt x="468" y="635"/>
                    </a:lnTo>
                    <a:cubicBezTo>
                      <a:pt x="769" y="1036"/>
                      <a:pt x="1220" y="1638"/>
                      <a:pt x="1755" y="2356"/>
                    </a:cubicBezTo>
                    <a:cubicBezTo>
                      <a:pt x="4545" y="6183"/>
                      <a:pt x="6951" y="10276"/>
                      <a:pt x="8889" y="14587"/>
                    </a:cubicBezTo>
                    <a:cubicBezTo>
                      <a:pt x="9274" y="15406"/>
                      <a:pt x="9558" y="16091"/>
                      <a:pt x="9758" y="16559"/>
                    </a:cubicBezTo>
                    <a:cubicBezTo>
                      <a:pt x="9859" y="16776"/>
                      <a:pt x="9925" y="16943"/>
                      <a:pt x="9992" y="17093"/>
                    </a:cubicBezTo>
                    <a:cubicBezTo>
                      <a:pt x="10026" y="17160"/>
                      <a:pt x="10042" y="17210"/>
                      <a:pt x="10092" y="17277"/>
                    </a:cubicBezTo>
                    <a:cubicBezTo>
                      <a:pt x="10076" y="17194"/>
                      <a:pt x="10059" y="17143"/>
                      <a:pt x="10026" y="17077"/>
                    </a:cubicBezTo>
                    <a:cubicBezTo>
                      <a:pt x="9976" y="16926"/>
                      <a:pt x="9909" y="16742"/>
                      <a:pt x="9825" y="16525"/>
                    </a:cubicBezTo>
                    <a:cubicBezTo>
                      <a:pt x="9658" y="16041"/>
                      <a:pt x="9374" y="15372"/>
                      <a:pt x="9006" y="14537"/>
                    </a:cubicBezTo>
                    <a:cubicBezTo>
                      <a:pt x="7118" y="10176"/>
                      <a:pt x="4729" y="6066"/>
                      <a:pt x="1855" y="2290"/>
                    </a:cubicBezTo>
                    <a:cubicBezTo>
                      <a:pt x="1304" y="1554"/>
                      <a:pt x="853" y="986"/>
                      <a:pt x="518" y="602"/>
                    </a:cubicBezTo>
                    <a:lnTo>
                      <a:pt x="134" y="151"/>
                    </a:lnTo>
                    <a:cubicBezTo>
                      <a:pt x="101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>
                <a:off x="8591844" y="3501532"/>
                <a:ext cx="70190" cy="992332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30962" extrusionOk="0">
                    <a:moveTo>
                      <a:pt x="1" y="1"/>
                    </a:moveTo>
                    <a:cubicBezTo>
                      <a:pt x="1" y="101"/>
                      <a:pt x="1" y="201"/>
                      <a:pt x="1" y="302"/>
                    </a:cubicBezTo>
                    <a:cubicBezTo>
                      <a:pt x="17" y="536"/>
                      <a:pt x="17" y="836"/>
                      <a:pt x="34" y="1221"/>
                    </a:cubicBezTo>
                    <a:cubicBezTo>
                      <a:pt x="67" y="2023"/>
                      <a:pt x="134" y="3142"/>
                      <a:pt x="184" y="4529"/>
                    </a:cubicBezTo>
                    <a:cubicBezTo>
                      <a:pt x="335" y="7336"/>
                      <a:pt x="569" y="11212"/>
                      <a:pt x="869" y="15490"/>
                    </a:cubicBezTo>
                    <a:cubicBezTo>
                      <a:pt x="1170" y="19767"/>
                      <a:pt x="1488" y="23627"/>
                      <a:pt x="1738" y="26434"/>
                    </a:cubicBezTo>
                    <a:cubicBezTo>
                      <a:pt x="1872" y="27821"/>
                      <a:pt x="1972" y="28940"/>
                      <a:pt x="2039" y="29742"/>
                    </a:cubicBezTo>
                    <a:cubicBezTo>
                      <a:pt x="2089" y="30126"/>
                      <a:pt x="2122" y="30427"/>
                      <a:pt x="2139" y="30644"/>
                    </a:cubicBezTo>
                    <a:cubicBezTo>
                      <a:pt x="2156" y="30745"/>
                      <a:pt x="2173" y="30862"/>
                      <a:pt x="2189" y="30962"/>
                    </a:cubicBezTo>
                    <a:cubicBezTo>
                      <a:pt x="2189" y="30845"/>
                      <a:pt x="2189" y="30745"/>
                      <a:pt x="2173" y="30644"/>
                    </a:cubicBezTo>
                    <a:cubicBezTo>
                      <a:pt x="2173" y="30410"/>
                      <a:pt x="2139" y="30110"/>
                      <a:pt x="2122" y="29742"/>
                    </a:cubicBezTo>
                    <a:cubicBezTo>
                      <a:pt x="2056" y="28940"/>
                      <a:pt x="1972" y="27804"/>
                      <a:pt x="1872" y="26417"/>
                    </a:cubicBezTo>
                    <a:cubicBezTo>
                      <a:pt x="1655" y="23627"/>
                      <a:pt x="1354" y="19750"/>
                      <a:pt x="1053" y="15473"/>
                    </a:cubicBezTo>
                    <a:cubicBezTo>
                      <a:pt x="752" y="11196"/>
                      <a:pt x="502" y="7336"/>
                      <a:pt x="318" y="4529"/>
                    </a:cubicBezTo>
                    <a:cubicBezTo>
                      <a:pt x="234" y="3142"/>
                      <a:pt x="168" y="2006"/>
                      <a:pt x="117" y="1204"/>
                    </a:cubicBezTo>
                    <a:cubicBezTo>
                      <a:pt x="84" y="836"/>
                      <a:pt x="67" y="536"/>
                      <a:pt x="51" y="302"/>
                    </a:cubicBezTo>
                    <a:cubicBezTo>
                      <a:pt x="34" y="201"/>
                      <a:pt x="34" y="101"/>
                      <a:pt x="17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/>
              <p:cNvSpPr/>
              <p:nvPr/>
            </p:nvSpPr>
            <p:spPr>
              <a:xfrm>
                <a:off x="8495437" y="4352459"/>
                <a:ext cx="262970" cy="319250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9961" extrusionOk="0">
                    <a:moveTo>
                      <a:pt x="1" y="1"/>
                    </a:moveTo>
                    <a:lnTo>
                      <a:pt x="335" y="6233"/>
                    </a:lnTo>
                    <a:cubicBezTo>
                      <a:pt x="450" y="8340"/>
                      <a:pt x="2187" y="9960"/>
                      <a:pt x="4283" y="9960"/>
                    </a:cubicBezTo>
                    <a:cubicBezTo>
                      <a:pt x="4315" y="9960"/>
                      <a:pt x="4347" y="9960"/>
                      <a:pt x="4379" y="9959"/>
                    </a:cubicBezTo>
                    <a:cubicBezTo>
                      <a:pt x="6501" y="9909"/>
                      <a:pt x="8205" y="8155"/>
                      <a:pt x="8205" y="6033"/>
                    </a:cubicBezTo>
                    <a:lnTo>
                      <a:pt x="8205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1"/>
          <p:cNvSpPr/>
          <p:nvPr/>
        </p:nvSpPr>
        <p:spPr>
          <a:xfrm>
            <a:off x="-731" y="4672701"/>
            <a:ext cx="9143833" cy="475558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7" r:id="rId5"/>
    <p:sldLayoutId id="2147483665" r:id="rId6"/>
    <p:sldLayoutId id="2147483676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ijrs.or.i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CF9"/>
        </a:solid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4"/>
          <p:cNvSpPr txBox="1">
            <a:spLocks noGrp="1"/>
          </p:cNvSpPr>
          <p:nvPr>
            <p:ph type="ctrTitle"/>
          </p:nvPr>
        </p:nvSpPr>
        <p:spPr>
          <a:xfrm>
            <a:off x="148781" y="1286724"/>
            <a:ext cx="4589475" cy="20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SURVEI KEBUTUHAN HUKUM</a:t>
            </a:r>
            <a:endParaRPr sz="6000" dirty="0"/>
          </a:p>
        </p:txBody>
      </p:sp>
      <p:sp>
        <p:nvSpPr>
          <p:cNvPr id="862" name="Google Shape;862;p34"/>
          <p:cNvSpPr txBox="1">
            <a:spLocks noGrp="1"/>
          </p:cNvSpPr>
          <p:nvPr>
            <p:ph type="subTitle" idx="1"/>
          </p:nvPr>
        </p:nvSpPr>
        <p:spPr>
          <a:xfrm>
            <a:off x="1393256" y="3234290"/>
            <a:ext cx="3345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Indonesia Judicial Research Society (IJRS)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153B67-F6E8-5147-95EA-DBB009F73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689" y="1569640"/>
            <a:ext cx="3678530" cy="3020116"/>
          </a:xfrm>
          <a:prstGeom prst="rect">
            <a:avLst/>
          </a:prstGeom>
        </p:spPr>
      </p:pic>
      <p:pic>
        <p:nvPicPr>
          <p:cNvPr id="283" name="Picture 2" descr="Image result for yayasan tifa">
            <a:extLst>
              <a:ext uri="{FF2B5EF4-FFF2-40B4-BE49-F238E27FC236}">
                <a16:creationId xmlns:a16="http://schemas.microsoft.com/office/drawing/2014/main" id="{DF9295C2-F84B-8845-9499-9709D6A4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159" y="185885"/>
            <a:ext cx="1255060" cy="60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7D0D86CD-5CBA-1648-BDA2-1C5A877AD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250" y="185885"/>
            <a:ext cx="602526" cy="6025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563534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TINDAKAN TERHADAP PERMASALAHAN HUKUM YANG DIALAMI (2)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1E0AD-24BE-D14F-8CF0-A4D64FDAF6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00931"/>
            <a:ext cx="2242185" cy="234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2197A-5F78-B54B-9FE7-3C534A7031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72703" y="1985714"/>
            <a:ext cx="6455392" cy="21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563534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ALASAN TIDAK MENCARI BANTUAN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278C5-8A11-7C4A-A770-501A99572D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9682" y="2044296"/>
            <a:ext cx="8164636" cy="16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42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1028755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STATUS</a:t>
            </a:r>
          </a:p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PERMASALAHAN</a:t>
            </a:r>
          </a:p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HUKUM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FEB6C-F24E-1E4A-99AF-48C5C957C5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67281" y="563534"/>
            <a:ext cx="4593406" cy="38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96253" y="563534"/>
            <a:ext cx="3405863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CARA</a:t>
            </a:r>
          </a:p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PENYELESAIAN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99410B3-5628-D948-B305-49104AB0C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21562"/>
              </p:ext>
            </p:extLst>
          </p:nvPr>
        </p:nvGraphicFramePr>
        <p:xfrm>
          <a:off x="3272589" y="330864"/>
          <a:ext cx="5694948" cy="4249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5812">
                  <a:extLst>
                    <a:ext uri="{9D8B030D-6E8A-4147-A177-3AD203B41FA5}">
                      <a16:colId xmlns:a16="http://schemas.microsoft.com/office/drawing/2014/main" val="1692813922"/>
                    </a:ext>
                  </a:extLst>
                </a:gridCol>
                <a:gridCol w="809136">
                  <a:extLst>
                    <a:ext uri="{9D8B030D-6E8A-4147-A177-3AD203B41FA5}">
                      <a16:colId xmlns:a16="http://schemas.microsoft.com/office/drawing/2014/main" val="3803970807"/>
                    </a:ext>
                  </a:extLst>
                </a:gridCol>
              </a:tblGrid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Diputus Oleh Pengadilan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7,67%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023621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Diputus Oleh Institusional Formal Di Luar Pengadilan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4,05%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069975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Melalui Cara Kekeluargaan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31,98%</a:t>
                      </a:r>
                      <a:endParaRPr lang="en-ID" sz="1400" b="1" i="0" u="none" strike="noStrike" noProof="1">
                        <a:solidFill>
                          <a:srgbClr val="FF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720542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Melalui Cara Damai/Bayar Di Tempat (Suap)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14,91%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942631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Diputus Oleh Pihak Ketiga Lainnya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2,75%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352412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Persetujuan Kedua Pihak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20,12%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730049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Pihak Ketiga Yang Secara Sukarela Melakukan Apa Yang Anda Inginkan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3,47%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876948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Anda Yang Sukarela Melakukan Apa Yang Pihak Lain Inginkan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5,21%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688926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Permasalahan Terselesaikan Sendirinya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31,84%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904771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Menjauh Dari Permasalahan (Seperti Pindah Rumah Atau Berganti Pekerjaan)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1,74%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274767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Tidak Menjawab</a:t>
                      </a:r>
                      <a:endParaRPr lang="en-ID" sz="12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noProof="1"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0,29%</a:t>
                      </a:r>
                      <a:endParaRPr lang="en-ID" sz="1400" b="0" i="0" u="none" strike="noStrike" noProof="1">
                        <a:solidFill>
                          <a:srgbClr val="000000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30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557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335453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DAMPAK PERMASALAHAN HUKUM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74738-359B-A447-8708-123357ECE0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0352" y="1411454"/>
            <a:ext cx="6430335" cy="3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87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335453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DAMPAK PERMASALAHAN HUKUM (2)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2E671-2030-C14D-BE98-D734DFC69C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6234" y="1968117"/>
            <a:ext cx="8927766" cy="20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94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335453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KEMAMPUAN MASYARAKAT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15749-768F-5B45-B638-8A77DEB494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73806" y="1529030"/>
            <a:ext cx="6647246" cy="29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19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335453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KEMAMPUAN MASYARAKAT (2)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040F1-E400-9D4B-8A8E-CC39EF12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247" y="1562098"/>
            <a:ext cx="6223506" cy="27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8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335453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PERSEPSI MASYARAKAT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F8A70-8A86-BB40-8B9D-F37902CD96EB}"/>
              </a:ext>
            </a:extLst>
          </p:cNvPr>
          <p:cNvPicPr/>
          <p:nvPr/>
        </p:nvPicPr>
        <p:blipFill rotWithShape="1">
          <a:blip r:embed="rId2"/>
          <a:srcRect r="67660"/>
          <a:stretch/>
        </p:blipFill>
        <p:spPr>
          <a:xfrm>
            <a:off x="594968" y="1480635"/>
            <a:ext cx="2052897" cy="2181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53DB8-B16E-AE4A-A069-8B7EF9A0BA31}"/>
              </a:ext>
            </a:extLst>
          </p:cNvPr>
          <p:cNvPicPr/>
          <p:nvPr/>
        </p:nvPicPr>
        <p:blipFill rotWithShape="1">
          <a:blip r:embed="rId2"/>
          <a:srcRect l="67660"/>
          <a:stretch/>
        </p:blipFill>
        <p:spPr>
          <a:xfrm>
            <a:off x="2561861" y="1996157"/>
            <a:ext cx="2052897" cy="2181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F50C7-27C0-A847-8CD4-D13C4D01E28E}"/>
              </a:ext>
            </a:extLst>
          </p:cNvPr>
          <p:cNvPicPr/>
          <p:nvPr/>
        </p:nvPicPr>
        <p:blipFill rotWithShape="1">
          <a:blip r:embed="rId3"/>
          <a:srcRect r="68349"/>
          <a:stretch/>
        </p:blipFill>
        <p:spPr>
          <a:xfrm>
            <a:off x="4614758" y="1416592"/>
            <a:ext cx="2052898" cy="2566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C5BC3-651B-B14C-BA21-A44F585B3345}"/>
              </a:ext>
            </a:extLst>
          </p:cNvPr>
          <p:cNvPicPr/>
          <p:nvPr/>
        </p:nvPicPr>
        <p:blipFill rotWithShape="1">
          <a:blip r:embed="rId4"/>
          <a:srcRect r="67970"/>
          <a:stretch/>
        </p:blipFill>
        <p:spPr>
          <a:xfrm>
            <a:off x="6483173" y="2107543"/>
            <a:ext cx="2221338" cy="28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25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7;p73">
            <a:extLst>
              <a:ext uri="{FF2B5EF4-FFF2-40B4-BE49-F238E27FC236}">
                <a16:creationId xmlns:a16="http://schemas.microsoft.com/office/drawing/2014/main" id="{CBA2AD77-06A9-0341-BF1C-1E1DF0E18DFD}"/>
              </a:ext>
            </a:extLst>
          </p:cNvPr>
          <p:cNvSpPr txBox="1">
            <a:spLocks/>
          </p:cNvSpPr>
          <p:nvPr/>
        </p:nvSpPr>
        <p:spPr>
          <a:xfrm>
            <a:off x="449609" y="2065833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D" sz="4400" b="1" dirty="0">
                <a:solidFill>
                  <a:schemeClr val="bg1"/>
                </a:solidFill>
                <a:latin typeface="Tw Cen MT" panose="020B0602020104020603" pitchFamily="34" charset="77"/>
              </a:rPr>
              <a:t>APA YANG BISA KITA LIHAT DARI DATA INI?</a:t>
            </a:r>
          </a:p>
        </p:txBody>
      </p:sp>
    </p:spTree>
    <p:extLst>
      <p:ext uri="{BB962C8B-B14F-4D97-AF65-F5344CB8AC3E}">
        <p14:creationId xmlns:p14="http://schemas.microsoft.com/office/powerpoint/2010/main" val="409037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227;p73">
            <a:extLst>
              <a:ext uri="{FF2B5EF4-FFF2-40B4-BE49-F238E27FC236}">
                <a16:creationId xmlns:a16="http://schemas.microsoft.com/office/drawing/2014/main" id="{781A6557-F70D-3241-9963-7247E0327605}"/>
              </a:ext>
            </a:extLst>
          </p:cNvPr>
          <p:cNvSpPr txBox="1">
            <a:spLocks/>
          </p:cNvSpPr>
          <p:nvPr/>
        </p:nvSpPr>
        <p:spPr>
          <a:xfrm>
            <a:off x="1308350" y="772820"/>
            <a:ext cx="6527300" cy="1011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APA ITU SURVEI KEBUTUHAN HUKUM?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34C9213-4A98-6441-BAE3-14F4F4378C8B}"/>
              </a:ext>
            </a:extLst>
          </p:cNvPr>
          <p:cNvSpPr/>
          <p:nvPr/>
        </p:nvSpPr>
        <p:spPr>
          <a:xfrm>
            <a:off x="1818932" y="2218624"/>
            <a:ext cx="55431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sz="2000" noProof="1">
                <a:solidFill>
                  <a:schemeClr val="bg2"/>
                </a:solidFill>
                <a:latin typeface="Tw Cen MT" panose="020B0602020104020603" pitchFamily="34" charset="77"/>
                <a:ea typeface="Toppan Bunkyu Midashi Gothic Extrabold" charset="-128"/>
              </a:rPr>
              <a:t>Dikenal sebagai Legal Needs Survey, merupakan alat untuk melihat </a:t>
            </a:r>
            <a:r>
              <a:rPr lang="id-ID" sz="2000" noProof="1">
                <a:solidFill>
                  <a:schemeClr val="bg2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oppan Bunkyu Midashi Gothic Extrabold" charset="-128"/>
              </a:rPr>
              <a:t>pengalaman permasalahan hukum </a:t>
            </a:r>
            <a:r>
              <a:rPr lang="id-ID" sz="2000" noProof="1">
                <a:solidFill>
                  <a:schemeClr val="bg2"/>
                </a:solidFill>
                <a:latin typeface="Tw Cen MT" panose="020B0602020104020603" pitchFamily="34" charset="77"/>
                <a:ea typeface="Toppan Bunkyu Midashi Gothic Extrabold" charset="-128"/>
              </a:rPr>
              <a:t>melalui </a:t>
            </a:r>
            <a:r>
              <a:rPr lang="id-ID" sz="2000" noProof="1">
                <a:solidFill>
                  <a:schemeClr val="bg2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oppan Bunkyu Midashi Gothic Extrabold" charset="-128"/>
              </a:rPr>
              <a:t>perspektif individu </a:t>
            </a:r>
            <a:r>
              <a:rPr lang="id-ID" sz="2000" noProof="1">
                <a:solidFill>
                  <a:schemeClr val="bg2"/>
                </a:solidFill>
                <a:latin typeface="Tw Cen MT" panose="020B0602020104020603" pitchFamily="34" charset="77"/>
                <a:ea typeface="Toppan Bunkyu Midashi Gothic Extrabold" charset="-128"/>
              </a:rPr>
              <a:t>yang mengalami, tidak hanya dari institusi atau pihak yang memiliki peran dalam resolusi permasalahan hukum tersebut (Pascoe, 2017)</a:t>
            </a:r>
          </a:p>
        </p:txBody>
      </p:sp>
    </p:spTree>
    <p:extLst>
      <p:ext uri="{BB962C8B-B14F-4D97-AF65-F5344CB8AC3E}">
        <p14:creationId xmlns:p14="http://schemas.microsoft.com/office/powerpoint/2010/main" val="272123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4EFF3B-64E9-DF44-A815-1E6D6246F91B}"/>
              </a:ext>
            </a:extLst>
          </p:cNvPr>
          <p:cNvSpPr/>
          <p:nvPr/>
        </p:nvSpPr>
        <p:spPr>
          <a:xfrm>
            <a:off x="1153391" y="773867"/>
            <a:ext cx="7751618" cy="960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CBAEF-7C8B-694A-8F93-D44C0ACCF20C}"/>
              </a:ext>
            </a:extLst>
          </p:cNvPr>
          <p:cNvSpPr/>
          <p:nvPr/>
        </p:nvSpPr>
        <p:spPr>
          <a:xfrm>
            <a:off x="1153389" y="1982389"/>
            <a:ext cx="7751618" cy="960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5BE17D-F58C-9C48-A9D6-6DAFFA5E3C39}"/>
              </a:ext>
            </a:extLst>
          </p:cNvPr>
          <p:cNvSpPr/>
          <p:nvPr/>
        </p:nvSpPr>
        <p:spPr>
          <a:xfrm>
            <a:off x="1153389" y="3191632"/>
            <a:ext cx="7751618" cy="960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2134;p44">
            <a:extLst>
              <a:ext uri="{FF2B5EF4-FFF2-40B4-BE49-F238E27FC236}">
                <a16:creationId xmlns:a16="http://schemas.microsoft.com/office/drawing/2014/main" id="{492B72F5-F4EF-3448-884F-F0204DF47291}"/>
              </a:ext>
            </a:extLst>
          </p:cNvPr>
          <p:cNvSpPr txBox="1">
            <a:spLocks/>
          </p:cNvSpPr>
          <p:nvPr/>
        </p:nvSpPr>
        <p:spPr>
          <a:xfrm>
            <a:off x="1153389" y="773867"/>
            <a:ext cx="7751618" cy="96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>
              <a:buNone/>
            </a:pPr>
            <a:r>
              <a:rPr lang="en-ID" sz="1600" noProof="1">
                <a:solidFill>
                  <a:schemeClr val="bg1"/>
                </a:solidFill>
                <a:latin typeface="Tw Cen MT" panose="020B0602020104020603" pitchFamily="34" charset="77"/>
              </a:rPr>
              <a:t>Belum seimbangnya kebutuhan dan layanan bantuan hukum yang tersedia</a:t>
            </a:r>
          </a:p>
        </p:txBody>
      </p:sp>
      <p:sp>
        <p:nvSpPr>
          <p:cNvPr id="15" name="Google Shape;2134;p44">
            <a:extLst>
              <a:ext uri="{FF2B5EF4-FFF2-40B4-BE49-F238E27FC236}">
                <a16:creationId xmlns:a16="http://schemas.microsoft.com/office/drawing/2014/main" id="{0F86B9D2-E698-D94D-8D43-3346CA4BF59C}"/>
              </a:ext>
            </a:extLst>
          </p:cNvPr>
          <p:cNvSpPr txBox="1">
            <a:spLocks/>
          </p:cNvSpPr>
          <p:nvPr/>
        </p:nvSpPr>
        <p:spPr>
          <a:xfrm>
            <a:off x="5816744" y="1669110"/>
            <a:ext cx="2973965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>
              <a:buFont typeface="Josefin Sans"/>
              <a:buNone/>
            </a:pPr>
            <a:endParaRPr lang="en-ID" sz="1600" noProof="1">
              <a:latin typeface="Tw Cen MT" panose="020B0602020104020603" pitchFamily="34" charset="77"/>
            </a:endParaRPr>
          </a:p>
        </p:txBody>
      </p:sp>
      <p:sp>
        <p:nvSpPr>
          <p:cNvPr id="16" name="Google Shape;2135;p44">
            <a:extLst>
              <a:ext uri="{FF2B5EF4-FFF2-40B4-BE49-F238E27FC236}">
                <a16:creationId xmlns:a16="http://schemas.microsoft.com/office/drawing/2014/main" id="{EB714A90-23DA-D744-AB9C-1FE0F7874B38}"/>
              </a:ext>
            </a:extLst>
          </p:cNvPr>
          <p:cNvSpPr txBox="1">
            <a:spLocks/>
          </p:cNvSpPr>
          <p:nvPr/>
        </p:nvSpPr>
        <p:spPr>
          <a:xfrm>
            <a:off x="238991" y="894589"/>
            <a:ext cx="757238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r"/>
            <a:r>
              <a:rPr lang="en" dirty="0"/>
              <a:t>01</a:t>
            </a:r>
          </a:p>
        </p:txBody>
      </p:sp>
      <p:sp>
        <p:nvSpPr>
          <p:cNvPr id="17" name="Google Shape;2134;p44">
            <a:extLst>
              <a:ext uri="{FF2B5EF4-FFF2-40B4-BE49-F238E27FC236}">
                <a16:creationId xmlns:a16="http://schemas.microsoft.com/office/drawing/2014/main" id="{5F70920C-2116-8546-BBE0-4A396A5F8E0F}"/>
              </a:ext>
            </a:extLst>
          </p:cNvPr>
          <p:cNvSpPr txBox="1">
            <a:spLocks/>
          </p:cNvSpPr>
          <p:nvPr/>
        </p:nvSpPr>
        <p:spPr>
          <a:xfrm>
            <a:off x="1153389" y="1988700"/>
            <a:ext cx="7751618" cy="96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>
              <a:buNone/>
            </a:pPr>
            <a:r>
              <a:rPr lang="en-ID" sz="1600" noProof="1">
                <a:solidFill>
                  <a:schemeClr val="bg1"/>
                </a:solidFill>
                <a:latin typeface="Tw Cen MT" panose="020B0602020104020603" pitchFamily="34" charset="77"/>
              </a:rPr>
              <a:t>Perlu adanya sinergisitas layanan hukum dan layanan non-hukum</a:t>
            </a:r>
          </a:p>
        </p:txBody>
      </p:sp>
      <p:sp>
        <p:nvSpPr>
          <p:cNvPr id="18" name="Google Shape;2134;p44">
            <a:extLst>
              <a:ext uri="{FF2B5EF4-FFF2-40B4-BE49-F238E27FC236}">
                <a16:creationId xmlns:a16="http://schemas.microsoft.com/office/drawing/2014/main" id="{A0128656-5973-C54D-84DA-96E349F30376}"/>
              </a:ext>
            </a:extLst>
          </p:cNvPr>
          <p:cNvSpPr txBox="1">
            <a:spLocks/>
          </p:cNvSpPr>
          <p:nvPr/>
        </p:nvSpPr>
        <p:spPr>
          <a:xfrm>
            <a:off x="1153389" y="3190911"/>
            <a:ext cx="7751618" cy="1011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>
              <a:buNone/>
            </a:pPr>
            <a:r>
              <a:rPr lang="en-ID" sz="1600" noProof="1">
                <a:solidFill>
                  <a:schemeClr val="bg1"/>
                </a:solidFill>
                <a:latin typeface="Tw Cen MT" panose="020B0602020104020603" pitchFamily="34" charset="77"/>
              </a:rPr>
              <a:t>Masyarakat mayoritas </a:t>
            </a:r>
            <a:r>
              <a:rPr lang="en-ID" sz="1600" i="1" noProof="1">
                <a:solidFill>
                  <a:schemeClr val="bg1"/>
                </a:solidFill>
                <a:latin typeface="Tw Cen MT" panose="020B0602020104020603" pitchFamily="34" charset="77"/>
              </a:rPr>
              <a:t>do nothing </a:t>
            </a:r>
            <a:r>
              <a:rPr lang="en-ID" sz="1600" noProof="1">
                <a:solidFill>
                  <a:schemeClr val="bg1"/>
                </a:solidFill>
                <a:latin typeface="Tw Cen MT" panose="020B0602020104020603" pitchFamily="34" charset="77"/>
              </a:rPr>
              <a:t>terkait permasalahan yang dialami</a:t>
            </a:r>
          </a:p>
        </p:txBody>
      </p:sp>
      <p:sp>
        <p:nvSpPr>
          <p:cNvPr id="19" name="Google Shape;2135;p44">
            <a:extLst>
              <a:ext uri="{FF2B5EF4-FFF2-40B4-BE49-F238E27FC236}">
                <a16:creationId xmlns:a16="http://schemas.microsoft.com/office/drawing/2014/main" id="{BA5DEA6D-543A-7346-BB32-3ED23248F040}"/>
              </a:ext>
            </a:extLst>
          </p:cNvPr>
          <p:cNvSpPr txBox="1">
            <a:spLocks/>
          </p:cNvSpPr>
          <p:nvPr/>
        </p:nvSpPr>
        <p:spPr>
          <a:xfrm>
            <a:off x="238991" y="2236569"/>
            <a:ext cx="757238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r"/>
            <a:r>
              <a:rPr lang="en" dirty="0"/>
              <a:t>02</a:t>
            </a:r>
          </a:p>
        </p:txBody>
      </p:sp>
      <p:sp>
        <p:nvSpPr>
          <p:cNvPr id="20" name="Google Shape;2135;p44">
            <a:extLst>
              <a:ext uri="{FF2B5EF4-FFF2-40B4-BE49-F238E27FC236}">
                <a16:creationId xmlns:a16="http://schemas.microsoft.com/office/drawing/2014/main" id="{F2BBF02B-EFC3-1342-B25E-DE04F083F4AF}"/>
              </a:ext>
            </a:extLst>
          </p:cNvPr>
          <p:cNvSpPr txBox="1">
            <a:spLocks/>
          </p:cNvSpPr>
          <p:nvPr/>
        </p:nvSpPr>
        <p:spPr>
          <a:xfrm>
            <a:off x="238991" y="3241781"/>
            <a:ext cx="757238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r"/>
            <a:r>
              <a:rPr lang="en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30261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4EFF3B-64E9-DF44-A815-1E6D6246F91B}"/>
              </a:ext>
            </a:extLst>
          </p:cNvPr>
          <p:cNvSpPr/>
          <p:nvPr/>
        </p:nvSpPr>
        <p:spPr>
          <a:xfrm>
            <a:off x="1153391" y="773867"/>
            <a:ext cx="7751618" cy="960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CBAEF-7C8B-694A-8F93-D44C0ACCF20C}"/>
              </a:ext>
            </a:extLst>
          </p:cNvPr>
          <p:cNvSpPr/>
          <p:nvPr/>
        </p:nvSpPr>
        <p:spPr>
          <a:xfrm>
            <a:off x="1153389" y="1982389"/>
            <a:ext cx="7751618" cy="960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5BE17D-F58C-9C48-A9D6-6DAFFA5E3C39}"/>
              </a:ext>
            </a:extLst>
          </p:cNvPr>
          <p:cNvSpPr/>
          <p:nvPr/>
        </p:nvSpPr>
        <p:spPr>
          <a:xfrm>
            <a:off x="1153389" y="3191632"/>
            <a:ext cx="7751618" cy="960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2134;p44">
            <a:extLst>
              <a:ext uri="{FF2B5EF4-FFF2-40B4-BE49-F238E27FC236}">
                <a16:creationId xmlns:a16="http://schemas.microsoft.com/office/drawing/2014/main" id="{492B72F5-F4EF-3448-884F-F0204DF47291}"/>
              </a:ext>
            </a:extLst>
          </p:cNvPr>
          <p:cNvSpPr txBox="1">
            <a:spLocks/>
          </p:cNvSpPr>
          <p:nvPr/>
        </p:nvSpPr>
        <p:spPr>
          <a:xfrm>
            <a:off x="1153389" y="773867"/>
            <a:ext cx="7751618" cy="96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>
              <a:buNone/>
            </a:pPr>
            <a:r>
              <a:rPr lang="en-ID" sz="1600" noProof="1">
                <a:solidFill>
                  <a:schemeClr val="bg1"/>
                </a:solidFill>
                <a:latin typeface="Tw Cen MT" panose="020B0602020104020603" pitchFamily="34" charset="77"/>
              </a:rPr>
              <a:t>Memperhatikan kembali layanan non-litigasi, termasuk di dalamnya penyuluhan hukum</a:t>
            </a:r>
          </a:p>
        </p:txBody>
      </p:sp>
      <p:sp>
        <p:nvSpPr>
          <p:cNvPr id="15" name="Google Shape;2134;p44">
            <a:extLst>
              <a:ext uri="{FF2B5EF4-FFF2-40B4-BE49-F238E27FC236}">
                <a16:creationId xmlns:a16="http://schemas.microsoft.com/office/drawing/2014/main" id="{0F86B9D2-E698-D94D-8D43-3346CA4BF59C}"/>
              </a:ext>
            </a:extLst>
          </p:cNvPr>
          <p:cNvSpPr txBox="1">
            <a:spLocks/>
          </p:cNvSpPr>
          <p:nvPr/>
        </p:nvSpPr>
        <p:spPr>
          <a:xfrm>
            <a:off x="5816744" y="1669110"/>
            <a:ext cx="2973965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>
              <a:buFont typeface="Josefin Sans"/>
              <a:buNone/>
            </a:pPr>
            <a:endParaRPr lang="en-ID" sz="1600" noProof="1">
              <a:latin typeface="Tw Cen MT" panose="020B0602020104020603" pitchFamily="34" charset="77"/>
            </a:endParaRPr>
          </a:p>
        </p:txBody>
      </p:sp>
      <p:sp>
        <p:nvSpPr>
          <p:cNvPr id="16" name="Google Shape;2135;p44">
            <a:extLst>
              <a:ext uri="{FF2B5EF4-FFF2-40B4-BE49-F238E27FC236}">
                <a16:creationId xmlns:a16="http://schemas.microsoft.com/office/drawing/2014/main" id="{EB714A90-23DA-D744-AB9C-1FE0F7874B38}"/>
              </a:ext>
            </a:extLst>
          </p:cNvPr>
          <p:cNvSpPr txBox="1">
            <a:spLocks/>
          </p:cNvSpPr>
          <p:nvPr/>
        </p:nvSpPr>
        <p:spPr>
          <a:xfrm>
            <a:off x="238991" y="894589"/>
            <a:ext cx="757238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r"/>
            <a:r>
              <a:rPr lang="en" dirty="0"/>
              <a:t>04</a:t>
            </a:r>
          </a:p>
        </p:txBody>
      </p:sp>
      <p:sp>
        <p:nvSpPr>
          <p:cNvPr id="17" name="Google Shape;2134;p44">
            <a:extLst>
              <a:ext uri="{FF2B5EF4-FFF2-40B4-BE49-F238E27FC236}">
                <a16:creationId xmlns:a16="http://schemas.microsoft.com/office/drawing/2014/main" id="{5F70920C-2116-8546-BBE0-4A396A5F8E0F}"/>
              </a:ext>
            </a:extLst>
          </p:cNvPr>
          <p:cNvSpPr txBox="1">
            <a:spLocks/>
          </p:cNvSpPr>
          <p:nvPr/>
        </p:nvSpPr>
        <p:spPr>
          <a:xfrm>
            <a:off x="1153389" y="1988700"/>
            <a:ext cx="7751618" cy="96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>
              <a:buNone/>
            </a:pPr>
            <a:r>
              <a:rPr lang="en-ID" sz="1600" noProof="1">
                <a:solidFill>
                  <a:schemeClr val="bg1"/>
                </a:solidFill>
                <a:latin typeface="Tw Cen MT" panose="020B0602020104020603" pitchFamily="34" charset="77"/>
              </a:rPr>
              <a:t>Peningkatan legal empowerment berbasis komunitas</a:t>
            </a:r>
          </a:p>
        </p:txBody>
      </p:sp>
      <p:sp>
        <p:nvSpPr>
          <p:cNvPr id="18" name="Google Shape;2134;p44">
            <a:extLst>
              <a:ext uri="{FF2B5EF4-FFF2-40B4-BE49-F238E27FC236}">
                <a16:creationId xmlns:a16="http://schemas.microsoft.com/office/drawing/2014/main" id="{A0128656-5973-C54D-84DA-96E349F30376}"/>
              </a:ext>
            </a:extLst>
          </p:cNvPr>
          <p:cNvSpPr txBox="1">
            <a:spLocks/>
          </p:cNvSpPr>
          <p:nvPr/>
        </p:nvSpPr>
        <p:spPr>
          <a:xfrm>
            <a:off x="1153389" y="3190911"/>
            <a:ext cx="7751618" cy="1011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●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Char char="○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Josefin Sans"/>
              <a:buChar char="■"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>
              <a:buFont typeface="Josefin Sans"/>
              <a:buNone/>
            </a:pPr>
            <a:r>
              <a:rPr lang="en-ID" sz="1600" noProof="1">
                <a:solidFill>
                  <a:schemeClr val="bg1"/>
                </a:solidFill>
                <a:latin typeface="Tw Cen MT" panose="020B0602020104020603" pitchFamily="34" charset="77"/>
              </a:rPr>
              <a:t>Penguatan akses informasi untuk masyarakat</a:t>
            </a:r>
          </a:p>
        </p:txBody>
      </p:sp>
      <p:sp>
        <p:nvSpPr>
          <p:cNvPr id="19" name="Google Shape;2135;p44">
            <a:extLst>
              <a:ext uri="{FF2B5EF4-FFF2-40B4-BE49-F238E27FC236}">
                <a16:creationId xmlns:a16="http://schemas.microsoft.com/office/drawing/2014/main" id="{BA5DEA6D-543A-7346-BB32-3ED23248F040}"/>
              </a:ext>
            </a:extLst>
          </p:cNvPr>
          <p:cNvSpPr txBox="1">
            <a:spLocks/>
          </p:cNvSpPr>
          <p:nvPr/>
        </p:nvSpPr>
        <p:spPr>
          <a:xfrm>
            <a:off x="238991" y="2236569"/>
            <a:ext cx="757238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r"/>
            <a:r>
              <a:rPr lang="en" dirty="0"/>
              <a:t>05</a:t>
            </a:r>
          </a:p>
        </p:txBody>
      </p:sp>
      <p:sp>
        <p:nvSpPr>
          <p:cNvPr id="20" name="Google Shape;2135;p44">
            <a:extLst>
              <a:ext uri="{FF2B5EF4-FFF2-40B4-BE49-F238E27FC236}">
                <a16:creationId xmlns:a16="http://schemas.microsoft.com/office/drawing/2014/main" id="{F2BBF02B-EFC3-1342-B25E-DE04F083F4AF}"/>
              </a:ext>
            </a:extLst>
          </p:cNvPr>
          <p:cNvSpPr txBox="1">
            <a:spLocks/>
          </p:cNvSpPr>
          <p:nvPr/>
        </p:nvSpPr>
        <p:spPr>
          <a:xfrm>
            <a:off x="238991" y="3241781"/>
            <a:ext cx="757238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r"/>
            <a:r>
              <a:rPr lang="en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38466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p59"/>
          <p:cNvSpPr txBox="1">
            <a:spLocks noGrp="1"/>
          </p:cNvSpPr>
          <p:nvPr>
            <p:ph type="title"/>
          </p:nvPr>
        </p:nvSpPr>
        <p:spPr>
          <a:xfrm>
            <a:off x="709950" y="926229"/>
            <a:ext cx="3006000" cy="12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TERIMA KASIH</a:t>
            </a:r>
            <a:endParaRPr dirty="0"/>
          </a:p>
        </p:txBody>
      </p:sp>
      <p:grpSp>
        <p:nvGrpSpPr>
          <p:cNvPr id="3312" name="Google Shape;3312;p59"/>
          <p:cNvGrpSpPr/>
          <p:nvPr/>
        </p:nvGrpSpPr>
        <p:grpSpPr>
          <a:xfrm>
            <a:off x="4087120" y="2021335"/>
            <a:ext cx="2123889" cy="2650247"/>
            <a:chOff x="4087120" y="2021335"/>
            <a:chExt cx="2123889" cy="2650247"/>
          </a:xfrm>
        </p:grpSpPr>
        <p:sp>
          <p:nvSpPr>
            <p:cNvPr id="3313" name="Google Shape;3313;p59"/>
            <p:cNvSpPr/>
            <p:nvPr/>
          </p:nvSpPr>
          <p:spPr>
            <a:xfrm>
              <a:off x="4956252" y="2031815"/>
              <a:ext cx="234061" cy="457321"/>
            </a:xfrm>
            <a:custGeom>
              <a:avLst/>
              <a:gdLst/>
              <a:ahLst/>
              <a:cxnLst/>
              <a:rect l="l" t="t" r="r" b="b"/>
              <a:pathLst>
                <a:path w="7303" h="14269" extrusionOk="0">
                  <a:moveTo>
                    <a:pt x="4184" y="1"/>
                  </a:moveTo>
                  <a:cubicBezTo>
                    <a:pt x="2817" y="1"/>
                    <a:pt x="1458" y="410"/>
                    <a:pt x="302" y="1213"/>
                  </a:cubicBezTo>
                  <a:lnTo>
                    <a:pt x="1" y="1413"/>
                  </a:lnTo>
                  <a:lnTo>
                    <a:pt x="235" y="11940"/>
                  </a:lnTo>
                  <a:cubicBezTo>
                    <a:pt x="252" y="13176"/>
                    <a:pt x="1237" y="14195"/>
                    <a:pt x="2474" y="14262"/>
                  </a:cubicBezTo>
                  <a:cubicBezTo>
                    <a:pt x="2534" y="14267"/>
                    <a:pt x="2593" y="14269"/>
                    <a:pt x="2652" y="14269"/>
                  </a:cubicBezTo>
                  <a:cubicBezTo>
                    <a:pt x="3927" y="14269"/>
                    <a:pt x="4982" y="13249"/>
                    <a:pt x="5014" y="11940"/>
                  </a:cubicBezTo>
                  <a:cubicBezTo>
                    <a:pt x="5047" y="10636"/>
                    <a:pt x="5080" y="9316"/>
                    <a:pt x="5080" y="9316"/>
                  </a:cubicBezTo>
                  <a:cubicBezTo>
                    <a:pt x="5080" y="9316"/>
                    <a:pt x="7052" y="9116"/>
                    <a:pt x="7169" y="7161"/>
                  </a:cubicBezTo>
                  <a:cubicBezTo>
                    <a:pt x="7303" y="5206"/>
                    <a:pt x="7186" y="695"/>
                    <a:pt x="7186" y="695"/>
                  </a:cubicBezTo>
                  <a:cubicBezTo>
                    <a:pt x="6235" y="230"/>
                    <a:pt x="5207" y="1"/>
                    <a:pt x="4184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9"/>
            <p:cNvSpPr/>
            <p:nvPr/>
          </p:nvSpPr>
          <p:spPr>
            <a:xfrm>
              <a:off x="5152270" y="2148862"/>
              <a:ext cx="24134" cy="18365"/>
            </a:xfrm>
            <a:custGeom>
              <a:avLst/>
              <a:gdLst/>
              <a:ahLst/>
              <a:cxnLst/>
              <a:rect l="l" t="t" r="r" b="b"/>
              <a:pathLst>
                <a:path w="753" h="573" extrusionOk="0">
                  <a:moveTo>
                    <a:pt x="368" y="0"/>
                  </a:moveTo>
                  <a:cubicBezTo>
                    <a:pt x="117" y="0"/>
                    <a:pt x="0" y="318"/>
                    <a:pt x="167" y="485"/>
                  </a:cubicBezTo>
                  <a:cubicBezTo>
                    <a:pt x="226" y="543"/>
                    <a:pt x="301" y="572"/>
                    <a:pt x="374" y="572"/>
                  </a:cubicBezTo>
                  <a:cubicBezTo>
                    <a:pt x="447" y="572"/>
                    <a:pt x="518" y="543"/>
                    <a:pt x="568" y="485"/>
                  </a:cubicBezTo>
                  <a:cubicBezTo>
                    <a:pt x="752" y="318"/>
                    <a:pt x="635" y="0"/>
                    <a:pt x="3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59"/>
            <p:cNvSpPr/>
            <p:nvPr/>
          </p:nvSpPr>
          <p:spPr>
            <a:xfrm>
              <a:off x="5150122" y="2143990"/>
              <a:ext cx="32691" cy="9839"/>
            </a:xfrm>
            <a:custGeom>
              <a:avLst/>
              <a:gdLst/>
              <a:ahLst/>
              <a:cxnLst/>
              <a:rect l="l" t="t" r="r" b="b"/>
              <a:pathLst>
                <a:path w="1020" h="307" extrusionOk="0">
                  <a:moveTo>
                    <a:pt x="481" y="1"/>
                  </a:moveTo>
                  <a:cubicBezTo>
                    <a:pt x="357" y="1"/>
                    <a:pt x="230" y="34"/>
                    <a:pt x="117" y="102"/>
                  </a:cubicBezTo>
                  <a:cubicBezTo>
                    <a:pt x="34" y="169"/>
                    <a:pt x="0" y="219"/>
                    <a:pt x="17" y="236"/>
                  </a:cubicBezTo>
                  <a:cubicBezTo>
                    <a:pt x="19" y="240"/>
                    <a:pt x="23" y="241"/>
                    <a:pt x="30" y="241"/>
                  </a:cubicBezTo>
                  <a:cubicBezTo>
                    <a:pt x="74" y="241"/>
                    <a:pt x="221" y="164"/>
                    <a:pt x="426" y="164"/>
                  </a:cubicBezTo>
                  <a:cubicBezTo>
                    <a:pt x="456" y="164"/>
                    <a:pt x="486" y="165"/>
                    <a:pt x="518" y="169"/>
                  </a:cubicBezTo>
                  <a:cubicBezTo>
                    <a:pt x="761" y="169"/>
                    <a:pt x="935" y="307"/>
                    <a:pt x="990" y="307"/>
                  </a:cubicBezTo>
                  <a:cubicBezTo>
                    <a:pt x="996" y="307"/>
                    <a:pt x="1000" y="306"/>
                    <a:pt x="1003" y="303"/>
                  </a:cubicBezTo>
                  <a:cubicBezTo>
                    <a:pt x="1020" y="286"/>
                    <a:pt x="986" y="219"/>
                    <a:pt x="903" y="152"/>
                  </a:cubicBezTo>
                  <a:cubicBezTo>
                    <a:pt x="783" y="51"/>
                    <a:pt x="634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59"/>
            <p:cNvSpPr/>
            <p:nvPr/>
          </p:nvSpPr>
          <p:spPr>
            <a:xfrm>
              <a:off x="5058812" y="2152195"/>
              <a:ext cx="23877" cy="18204"/>
            </a:xfrm>
            <a:custGeom>
              <a:avLst/>
              <a:gdLst/>
              <a:ahLst/>
              <a:cxnLst/>
              <a:rect l="l" t="t" r="r" b="b"/>
              <a:pathLst>
                <a:path w="745" h="568" extrusionOk="0">
                  <a:moveTo>
                    <a:pt x="368" y="0"/>
                  </a:moveTo>
                  <a:cubicBezTo>
                    <a:pt x="279" y="0"/>
                    <a:pt x="195" y="41"/>
                    <a:pt x="143" y="113"/>
                  </a:cubicBezTo>
                  <a:cubicBezTo>
                    <a:pt x="1" y="318"/>
                    <a:pt x="156" y="567"/>
                    <a:pt x="384" y="567"/>
                  </a:cubicBezTo>
                  <a:cubicBezTo>
                    <a:pt x="398" y="567"/>
                    <a:pt x="412" y="566"/>
                    <a:pt x="427" y="565"/>
                  </a:cubicBezTo>
                  <a:cubicBezTo>
                    <a:pt x="677" y="514"/>
                    <a:pt x="744" y="180"/>
                    <a:pt x="527" y="47"/>
                  </a:cubicBezTo>
                  <a:cubicBezTo>
                    <a:pt x="477" y="15"/>
                    <a:pt x="421" y="0"/>
                    <a:pt x="3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59"/>
            <p:cNvSpPr/>
            <p:nvPr/>
          </p:nvSpPr>
          <p:spPr>
            <a:xfrm>
              <a:off x="5055863" y="2146971"/>
              <a:ext cx="32691" cy="10096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474" y="1"/>
                  </a:moveTo>
                  <a:cubicBezTo>
                    <a:pt x="352" y="1"/>
                    <a:pt x="228" y="36"/>
                    <a:pt x="118" y="109"/>
                  </a:cubicBezTo>
                  <a:cubicBezTo>
                    <a:pt x="34" y="176"/>
                    <a:pt x="1" y="226"/>
                    <a:pt x="17" y="243"/>
                  </a:cubicBezTo>
                  <a:cubicBezTo>
                    <a:pt x="19" y="247"/>
                    <a:pt x="24" y="248"/>
                    <a:pt x="30" y="248"/>
                  </a:cubicBezTo>
                  <a:cubicBezTo>
                    <a:pt x="80" y="248"/>
                    <a:pt x="256" y="158"/>
                    <a:pt x="472" y="158"/>
                  </a:cubicBezTo>
                  <a:cubicBezTo>
                    <a:pt x="487" y="158"/>
                    <a:pt x="503" y="158"/>
                    <a:pt x="519" y="159"/>
                  </a:cubicBezTo>
                  <a:cubicBezTo>
                    <a:pt x="762" y="175"/>
                    <a:pt x="936" y="314"/>
                    <a:pt x="991" y="314"/>
                  </a:cubicBezTo>
                  <a:cubicBezTo>
                    <a:pt x="996" y="314"/>
                    <a:pt x="1000" y="313"/>
                    <a:pt x="1003" y="310"/>
                  </a:cubicBezTo>
                  <a:cubicBezTo>
                    <a:pt x="1020" y="293"/>
                    <a:pt x="987" y="226"/>
                    <a:pt x="903" y="159"/>
                  </a:cubicBezTo>
                  <a:cubicBezTo>
                    <a:pt x="782" y="57"/>
                    <a:pt x="629" y="1"/>
                    <a:pt x="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59"/>
            <p:cNvSpPr/>
            <p:nvPr/>
          </p:nvSpPr>
          <p:spPr>
            <a:xfrm>
              <a:off x="5116919" y="2148317"/>
              <a:ext cx="25736" cy="76599"/>
            </a:xfrm>
            <a:custGeom>
              <a:avLst/>
              <a:gdLst/>
              <a:ahLst/>
              <a:cxnLst/>
              <a:rect l="l" t="t" r="r" b="b"/>
              <a:pathLst>
                <a:path w="803" h="2390" extrusionOk="0">
                  <a:moveTo>
                    <a:pt x="35" y="0"/>
                  </a:moveTo>
                  <a:cubicBezTo>
                    <a:pt x="35" y="0"/>
                    <a:pt x="34" y="0"/>
                    <a:pt x="34" y="1"/>
                  </a:cubicBezTo>
                  <a:cubicBezTo>
                    <a:pt x="1" y="1"/>
                    <a:pt x="168" y="652"/>
                    <a:pt x="418" y="1454"/>
                  </a:cubicBezTo>
                  <a:cubicBezTo>
                    <a:pt x="485" y="1655"/>
                    <a:pt x="552" y="1838"/>
                    <a:pt x="619" y="2006"/>
                  </a:cubicBezTo>
                  <a:cubicBezTo>
                    <a:pt x="635" y="2072"/>
                    <a:pt x="652" y="2139"/>
                    <a:pt x="652" y="2223"/>
                  </a:cubicBezTo>
                  <a:cubicBezTo>
                    <a:pt x="652" y="2256"/>
                    <a:pt x="585" y="2273"/>
                    <a:pt x="519" y="2273"/>
                  </a:cubicBezTo>
                  <a:cubicBezTo>
                    <a:pt x="368" y="2273"/>
                    <a:pt x="218" y="2290"/>
                    <a:pt x="84" y="2340"/>
                  </a:cubicBezTo>
                  <a:cubicBezTo>
                    <a:pt x="218" y="2390"/>
                    <a:pt x="368" y="2390"/>
                    <a:pt x="519" y="2390"/>
                  </a:cubicBezTo>
                  <a:cubicBezTo>
                    <a:pt x="569" y="2390"/>
                    <a:pt x="602" y="2373"/>
                    <a:pt x="635" y="2373"/>
                  </a:cubicBezTo>
                  <a:cubicBezTo>
                    <a:pt x="702" y="2356"/>
                    <a:pt x="752" y="2323"/>
                    <a:pt x="769" y="2273"/>
                  </a:cubicBezTo>
                  <a:cubicBezTo>
                    <a:pt x="803" y="2173"/>
                    <a:pt x="786" y="2056"/>
                    <a:pt x="752" y="1972"/>
                  </a:cubicBezTo>
                  <a:cubicBezTo>
                    <a:pt x="686" y="1788"/>
                    <a:pt x="635" y="1605"/>
                    <a:pt x="569" y="1404"/>
                  </a:cubicBezTo>
                  <a:cubicBezTo>
                    <a:pt x="321" y="629"/>
                    <a:pt x="74" y="0"/>
                    <a:pt x="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59"/>
            <p:cNvSpPr/>
            <p:nvPr/>
          </p:nvSpPr>
          <p:spPr>
            <a:xfrm>
              <a:off x="5085317" y="2231326"/>
              <a:ext cx="47178" cy="24807"/>
            </a:xfrm>
            <a:custGeom>
              <a:avLst/>
              <a:gdLst/>
              <a:ahLst/>
              <a:cxnLst/>
              <a:rect l="l" t="t" r="r" b="b"/>
              <a:pathLst>
                <a:path w="1472" h="774" extrusionOk="0">
                  <a:moveTo>
                    <a:pt x="168" y="0"/>
                  </a:moveTo>
                  <a:cubicBezTo>
                    <a:pt x="168" y="0"/>
                    <a:pt x="1" y="468"/>
                    <a:pt x="586" y="719"/>
                  </a:cubicBezTo>
                  <a:cubicBezTo>
                    <a:pt x="674" y="756"/>
                    <a:pt x="767" y="774"/>
                    <a:pt x="859" y="774"/>
                  </a:cubicBezTo>
                  <a:cubicBezTo>
                    <a:pt x="1096" y="774"/>
                    <a:pt x="1327" y="656"/>
                    <a:pt x="1471" y="451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59"/>
            <p:cNvSpPr/>
            <p:nvPr/>
          </p:nvSpPr>
          <p:spPr>
            <a:xfrm>
              <a:off x="5038749" y="2302541"/>
              <a:ext cx="80349" cy="43524"/>
            </a:xfrm>
            <a:custGeom>
              <a:avLst/>
              <a:gdLst/>
              <a:ahLst/>
              <a:cxnLst/>
              <a:rect l="l" t="t" r="r" b="b"/>
              <a:pathLst>
                <a:path w="2507" h="1358" extrusionOk="0">
                  <a:moveTo>
                    <a:pt x="0" y="1"/>
                  </a:moveTo>
                  <a:cubicBezTo>
                    <a:pt x="0" y="1"/>
                    <a:pt x="505" y="1357"/>
                    <a:pt x="2327" y="1357"/>
                  </a:cubicBezTo>
                  <a:cubicBezTo>
                    <a:pt x="2380" y="1357"/>
                    <a:pt x="2434" y="1356"/>
                    <a:pt x="2490" y="1354"/>
                  </a:cubicBezTo>
                  <a:lnTo>
                    <a:pt x="2506" y="853"/>
                  </a:lnTo>
                  <a:cubicBezTo>
                    <a:pt x="1604" y="819"/>
                    <a:pt x="735" y="519"/>
                    <a:pt x="0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59"/>
            <p:cNvSpPr/>
            <p:nvPr/>
          </p:nvSpPr>
          <p:spPr>
            <a:xfrm>
              <a:off x="4955194" y="2021335"/>
              <a:ext cx="231914" cy="175217"/>
            </a:xfrm>
            <a:custGeom>
              <a:avLst/>
              <a:gdLst/>
              <a:ahLst/>
              <a:cxnLst/>
              <a:rect l="l" t="t" r="r" b="b"/>
              <a:pathLst>
                <a:path w="7236" h="5467" extrusionOk="0">
                  <a:moveTo>
                    <a:pt x="3835" y="1"/>
                  </a:moveTo>
                  <a:cubicBezTo>
                    <a:pt x="3145" y="1"/>
                    <a:pt x="2453" y="80"/>
                    <a:pt x="1772" y="237"/>
                  </a:cubicBezTo>
                  <a:cubicBezTo>
                    <a:pt x="1772" y="237"/>
                    <a:pt x="101" y="855"/>
                    <a:pt x="34" y="1740"/>
                  </a:cubicBezTo>
                  <a:cubicBezTo>
                    <a:pt x="1" y="2475"/>
                    <a:pt x="17" y="3227"/>
                    <a:pt x="84" y="3946"/>
                  </a:cubicBezTo>
                  <a:lnTo>
                    <a:pt x="218" y="5466"/>
                  </a:lnTo>
                  <a:lnTo>
                    <a:pt x="836" y="5466"/>
                  </a:lnTo>
                  <a:lnTo>
                    <a:pt x="886" y="3428"/>
                  </a:lnTo>
                  <a:cubicBezTo>
                    <a:pt x="886" y="3428"/>
                    <a:pt x="2022" y="2609"/>
                    <a:pt x="2039" y="1373"/>
                  </a:cubicBezTo>
                  <a:cubicBezTo>
                    <a:pt x="2345" y="1326"/>
                    <a:pt x="3328" y="1198"/>
                    <a:pt x="4465" y="1198"/>
                  </a:cubicBezTo>
                  <a:cubicBezTo>
                    <a:pt x="5380" y="1198"/>
                    <a:pt x="6394" y="1281"/>
                    <a:pt x="7235" y="1556"/>
                  </a:cubicBezTo>
                  <a:lnTo>
                    <a:pt x="7219" y="1122"/>
                  </a:lnTo>
                  <a:cubicBezTo>
                    <a:pt x="7219" y="838"/>
                    <a:pt x="7052" y="587"/>
                    <a:pt x="6784" y="504"/>
                  </a:cubicBezTo>
                  <a:cubicBezTo>
                    <a:pt x="5834" y="167"/>
                    <a:pt x="4837" y="1"/>
                    <a:pt x="38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9"/>
            <p:cNvSpPr/>
            <p:nvPr/>
          </p:nvSpPr>
          <p:spPr>
            <a:xfrm>
              <a:off x="4922247" y="2143509"/>
              <a:ext cx="43684" cy="72433"/>
            </a:xfrm>
            <a:custGeom>
              <a:avLst/>
              <a:gdLst/>
              <a:ahLst/>
              <a:cxnLst/>
              <a:rect l="l" t="t" r="r" b="b"/>
              <a:pathLst>
                <a:path w="1363" h="2260" extrusionOk="0">
                  <a:moveTo>
                    <a:pt x="1045" y="0"/>
                  </a:moveTo>
                  <a:cubicBezTo>
                    <a:pt x="678" y="0"/>
                    <a:pt x="93" y="151"/>
                    <a:pt x="43" y="1153"/>
                  </a:cubicBezTo>
                  <a:cubicBezTo>
                    <a:pt x="0" y="2079"/>
                    <a:pt x="548" y="2259"/>
                    <a:pt x="951" y="2259"/>
                  </a:cubicBezTo>
                  <a:cubicBezTo>
                    <a:pt x="1180" y="2259"/>
                    <a:pt x="1363" y="2201"/>
                    <a:pt x="1363" y="2189"/>
                  </a:cubicBezTo>
                  <a:cubicBezTo>
                    <a:pt x="1363" y="2156"/>
                    <a:pt x="1346" y="852"/>
                    <a:pt x="1329" y="301"/>
                  </a:cubicBezTo>
                  <a:cubicBezTo>
                    <a:pt x="1329" y="134"/>
                    <a:pt x="1212" y="17"/>
                    <a:pt x="1045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9"/>
            <p:cNvSpPr/>
            <p:nvPr/>
          </p:nvSpPr>
          <p:spPr>
            <a:xfrm>
              <a:off x="4934843" y="2158477"/>
              <a:ext cx="20929" cy="40543"/>
            </a:xfrm>
            <a:custGeom>
              <a:avLst/>
              <a:gdLst/>
              <a:ahLst/>
              <a:cxnLst/>
              <a:rect l="l" t="t" r="r" b="b"/>
              <a:pathLst>
                <a:path w="653" h="1265" extrusionOk="0">
                  <a:moveTo>
                    <a:pt x="402" y="1"/>
                  </a:moveTo>
                  <a:cubicBezTo>
                    <a:pt x="285" y="18"/>
                    <a:pt x="184" y="101"/>
                    <a:pt x="134" y="218"/>
                  </a:cubicBezTo>
                  <a:cubicBezTo>
                    <a:pt x="67" y="335"/>
                    <a:pt x="34" y="469"/>
                    <a:pt x="34" y="619"/>
                  </a:cubicBezTo>
                  <a:cubicBezTo>
                    <a:pt x="1" y="870"/>
                    <a:pt x="134" y="1120"/>
                    <a:pt x="368" y="1254"/>
                  </a:cubicBezTo>
                  <a:cubicBezTo>
                    <a:pt x="399" y="1260"/>
                    <a:pt x="429" y="1264"/>
                    <a:pt x="459" y="1264"/>
                  </a:cubicBezTo>
                  <a:cubicBezTo>
                    <a:pt x="511" y="1264"/>
                    <a:pt x="560" y="1252"/>
                    <a:pt x="602" y="1221"/>
                  </a:cubicBezTo>
                  <a:cubicBezTo>
                    <a:pt x="636" y="1187"/>
                    <a:pt x="652" y="1154"/>
                    <a:pt x="652" y="1154"/>
                  </a:cubicBezTo>
                  <a:cubicBezTo>
                    <a:pt x="636" y="1154"/>
                    <a:pt x="619" y="1171"/>
                    <a:pt x="585" y="1187"/>
                  </a:cubicBezTo>
                  <a:cubicBezTo>
                    <a:pt x="552" y="1196"/>
                    <a:pt x="519" y="1200"/>
                    <a:pt x="485" y="1200"/>
                  </a:cubicBezTo>
                  <a:cubicBezTo>
                    <a:pt x="452" y="1200"/>
                    <a:pt x="418" y="1196"/>
                    <a:pt x="385" y="1187"/>
                  </a:cubicBezTo>
                  <a:cubicBezTo>
                    <a:pt x="201" y="1054"/>
                    <a:pt x="101" y="836"/>
                    <a:pt x="134" y="619"/>
                  </a:cubicBezTo>
                  <a:cubicBezTo>
                    <a:pt x="134" y="486"/>
                    <a:pt x="151" y="369"/>
                    <a:pt x="218" y="268"/>
                  </a:cubicBezTo>
                  <a:cubicBezTo>
                    <a:pt x="251" y="168"/>
                    <a:pt x="318" y="101"/>
                    <a:pt x="402" y="68"/>
                  </a:cubicBezTo>
                  <a:cubicBezTo>
                    <a:pt x="468" y="68"/>
                    <a:pt x="535" y="101"/>
                    <a:pt x="552" y="151"/>
                  </a:cubicBezTo>
                  <a:cubicBezTo>
                    <a:pt x="569" y="185"/>
                    <a:pt x="569" y="218"/>
                    <a:pt x="569" y="218"/>
                  </a:cubicBezTo>
                  <a:cubicBezTo>
                    <a:pt x="569" y="221"/>
                    <a:pt x="570" y="222"/>
                    <a:pt x="571" y="222"/>
                  </a:cubicBezTo>
                  <a:cubicBezTo>
                    <a:pt x="579" y="222"/>
                    <a:pt x="599" y="190"/>
                    <a:pt x="585" y="135"/>
                  </a:cubicBezTo>
                  <a:cubicBezTo>
                    <a:pt x="585" y="101"/>
                    <a:pt x="569" y="68"/>
                    <a:pt x="535" y="51"/>
                  </a:cubicBezTo>
                  <a:cubicBezTo>
                    <a:pt x="502" y="18"/>
                    <a:pt x="452" y="1"/>
                    <a:pt x="402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9"/>
            <p:cNvSpPr/>
            <p:nvPr/>
          </p:nvSpPr>
          <p:spPr>
            <a:xfrm>
              <a:off x="5269541" y="2143638"/>
              <a:ext cx="617475" cy="617411"/>
            </a:xfrm>
            <a:custGeom>
              <a:avLst/>
              <a:gdLst/>
              <a:ahLst/>
              <a:cxnLst/>
              <a:rect l="l" t="t" r="r" b="b"/>
              <a:pathLst>
                <a:path w="19266" h="19264" extrusionOk="0">
                  <a:moveTo>
                    <a:pt x="17611" y="1"/>
                  </a:moveTo>
                  <a:cubicBezTo>
                    <a:pt x="17375" y="1"/>
                    <a:pt x="17277" y="464"/>
                    <a:pt x="17277" y="464"/>
                  </a:cubicBezTo>
                  <a:cubicBezTo>
                    <a:pt x="17277" y="464"/>
                    <a:pt x="16380" y="2756"/>
                    <a:pt x="16107" y="2756"/>
                  </a:cubicBezTo>
                  <a:cubicBezTo>
                    <a:pt x="16101" y="2756"/>
                    <a:pt x="16096" y="2755"/>
                    <a:pt x="16091" y="2753"/>
                  </a:cubicBezTo>
                  <a:cubicBezTo>
                    <a:pt x="15840" y="2669"/>
                    <a:pt x="16341" y="1249"/>
                    <a:pt x="16542" y="781"/>
                  </a:cubicBezTo>
                  <a:cubicBezTo>
                    <a:pt x="16719" y="383"/>
                    <a:pt x="16636" y="115"/>
                    <a:pt x="16418" y="115"/>
                  </a:cubicBezTo>
                  <a:cubicBezTo>
                    <a:pt x="16389" y="115"/>
                    <a:pt x="16358" y="120"/>
                    <a:pt x="16325" y="130"/>
                  </a:cubicBezTo>
                  <a:cubicBezTo>
                    <a:pt x="16141" y="180"/>
                    <a:pt x="15489" y="1600"/>
                    <a:pt x="15289" y="2051"/>
                  </a:cubicBezTo>
                  <a:cubicBezTo>
                    <a:pt x="15148" y="2409"/>
                    <a:pt x="14822" y="3246"/>
                    <a:pt x="14557" y="3246"/>
                  </a:cubicBezTo>
                  <a:cubicBezTo>
                    <a:pt x="14475" y="3246"/>
                    <a:pt x="14399" y="3167"/>
                    <a:pt x="14336" y="2970"/>
                  </a:cubicBezTo>
                  <a:cubicBezTo>
                    <a:pt x="14052" y="2135"/>
                    <a:pt x="13534" y="1600"/>
                    <a:pt x="13301" y="1550"/>
                  </a:cubicBezTo>
                  <a:cubicBezTo>
                    <a:pt x="13294" y="1550"/>
                    <a:pt x="13287" y="1549"/>
                    <a:pt x="13280" y="1549"/>
                  </a:cubicBezTo>
                  <a:cubicBezTo>
                    <a:pt x="13027" y="1549"/>
                    <a:pt x="12904" y="1855"/>
                    <a:pt x="13083" y="2035"/>
                  </a:cubicBezTo>
                  <a:cubicBezTo>
                    <a:pt x="13267" y="2268"/>
                    <a:pt x="13401" y="2519"/>
                    <a:pt x="13501" y="2803"/>
                  </a:cubicBezTo>
                  <a:cubicBezTo>
                    <a:pt x="13601" y="3020"/>
                    <a:pt x="13651" y="3254"/>
                    <a:pt x="13668" y="3488"/>
                  </a:cubicBezTo>
                  <a:cubicBezTo>
                    <a:pt x="13718" y="3973"/>
                    <a:pt x="13702" y="4457"/>
                    <a:pt x="13651" y="4925"/>
                  </a:cubicBezTo>
                  <a:lnTo>
                    <a:pt x="8806" y="13614"/>
                  </a:lnTo>
                  <a:lnTo>
                    <a:pt x="1070" y="10690"/>
                  </a:lnTo>
                  <a:lnTo>
                    <a:pt x="1" y="15117"/>
                  </a:lnTo>
                  <a:cubicBezTo>
                    <a:pt x="1" y="15117"/>
                    <a:pt x="9423" y="19264"/>
                    <a:pt x="10700" y="19264"/>
                  </a:cubicBezTo>
                  <a:cubicBezTo>
                    <a:pt x="10750" y="19264"/>
                    <a:pt x="10787" y="19258"/>
                    <a:pt x="10811" y="19244"/>
                  </a:cubicBezTo>
                  <a:cubicBezTo>
                    <a:pt x="12248" y="18459"/>
                    <a:pt x="16759" y="5827"/>
                    <a:pt x="16759" y="5827"/>
                  </a:cubicBezTo>
                  <a:cubicBezTo>
                    <a:pt x="17428" y="4975"/>
                    <a:pt x="18062" y="4073"/>
                    <a:pt x="18631" y="3154"/>
                  </a:cubicBezTo>
                  <a:cubicBezTo>
                    <a:pt x="19265" y="2018"/>
                    <a:pt x="19165" y="1951"/>
                    <a:pt x="19015" y="1901"/>
                  </a:cubicBezTo>
                  <a:cubicBezTo>
                    <a:pt x="19003" y="1897"/>
                    <a:pt x="18991" y="1895"/>
                    <a:pt x="18978" y="1895"/>
                  </a:cubicBezTo>
                  <a:cubicBezTo>
                    <a:pt x="18629" y="1895"/>
                    <a:pt x="18002" y="3413"/>
                    <a:pt x="17790" y="3413"/>
                  </a:cubicBezTo>
                  <a:cubicBezTo>
                    <a:pt x="17761" y="3413"/>
                    <a:pt x="17740" y="3385"/>
                    <a:pt x="17728" y="3321"/>
                  </a:cubicBezTo>
                  <a:cubicBezTo>
                    <a:pt x="17645" y="2770"/>
                    <a:pt x="19015" y="848"/>
                    <a:pt x="18597" y="731"/>
                  </a:cubicBezTo>
                  <a:cubicBezTo>
                    <a:pt x="18578" y="725"/>
                    <a:pt x="18558" y="722"/>
                    <a:pt x="18538" y="722"/>
                  </a:cubicBezTo>
                  <a:cubicBezTo>
                    <a:pt x="18005" y="722"/>
                    <a:pt x="17257" y="2793"/>
                    <a:pt x="17177" y="2970"/>
                  </a:cubicBezTo>
                  <a:cubicBezTo>
                    <a:pt x="17147" y="3031"/>
                    <a:pt x="17093" y="3056"/>
                    <a:pt x="17040" y="3056"/>
                  </a:cubicBezTo>
                  <a:cubicBezTo>
                    <a:pt x="16946" y="3056"/>
                    <a:pt x="16856" y="2977"/>
                    <a:pt x="16910" y="2870"/>
                  </a:cubicBezTo>
                  <a:cubicBezTo>
                    <a:pt x="17027" y="2636"/>
                    <a:pt x="18213" y="180"/>
                    <a:pt x="17678" y="13"/>
                  </a:cubicBezTo>
                  <a:cubicBezTo>
                    <a:pt x="17655" y="4"/>
                    <a:pt x="17632" y="1"/>
                    <a:pt x="17611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9"/>
            <p:cNvSpPr/>
            <p:nvPr/>
          </p:nvSpPr>
          <p:spPr>
            <a:xfrm>
              <a:off x="4655847" y="2397313"/>
              <a:ext cx="801699" cy="763687"/>
            </a:xfrm>
            <a:custGeom>
              <a:avLst/>
              <a:gdLst/>
              <a:ahLst/>
              <a:cxnLst/>
              <a:rect l="l" t="t" r="r" b="b"/>
              <a:pathLst>
                <a:path w="25014" h="23828" extrusionOk="0">
                  <a:moveTo>
                    <a:pt x="14687" y="1"/>
                  </a:moveTo>
                  <a:cubicBezTo>
                    <a:pt x="13986" y="218"/>
                    <a:pt x="12916" y="653"/>
                    <a:pt x="12515" y="736"/>
                  </a:cubicBezTo>
                  <a:cubicBezTo>
                    <a:pt x="12481" y="743"/>
                    <a:pt x="12442" y="746"/>
                    <a:pt x="12397" y="746"/>
                  </a:cubicBezTo>
                  <a:cubicBezTo>
                    <a:pt x="11861" y="746"/>
                    <a:pt x="10570" y="313"/>
                    <a:pt x="9691" y="51"/>
                  </a:cubicBezTo>
                  <a:cubicBezTo>
                    <a:pt x="7486" y="168"/>
                    <a:pt x="6133" y="1137"/>
                    <a:pt x="4111" y="2658"/>
                  </a:cubicBezTo>
                  <a:lnTo>
                    <a:pt x="0" y="5916"/>
                  </a:lnTo>
                  <a:lnTo>
                    <a:pt x="4863" y="10878"/>
                  </a:lnTo>
                  <a:lnTo>
                    <a:pt x="6366" y="9742"/>
                  </a:lnTo>
                  <a:cubicBezTo>
                    <a:pt x="6450" y="11998"/>
                    <a:pt x="6534" y="12014"/>
                    <a:pt x="6650" y="14320"/>
                  </a:cubicBezTo>
                  <a:lnTo>
                    <a:pt x="6751" y="23209"/>
                  </a:lnTo>
                  <a:lnTo>
                    <a:pt x="20485" y="23827"/>
                  </a:lnTo>
                  <a:lnTo>
                    <a:pt x="19616" y="14938"/>
                  </a:lnTo>
                  <a:lnTo>
                    <a:pt x="19199" y="7954"/>
                  </a:lnTo>
                  <a:lnTo>
                    <a:pt x="23142" y="9859"/>
                  </a:lnTo>
                  <a:lnTo>
                    <a:pt x="25013" y="4295"/>
                  </a:lnTo>
                  <a:cubicBezTo>
                    <a:pt x="22858" y="3226"/>
                    <a:pt x="21337" y="2591"/>
                    <a:pt x="20168" y="1856"/>
                  </a:cubicBezTo>
                  <a:cubicBezTo>
                    <a:pt x="17419" y="144"/>
                    <a:pt x="16203" y="11"/>
                    <a:pt x="15400" y="11"/>
                  </a:cubicBezTo>
                  <a:cubicBezTo>
                    <a:pt x="15253" y="11"/>
                    <a:pt x="15120" y="16"/>
                    <a:pt x="14994" y="16"/>
                  </a:cubicBezTo>
                  <a:cubicBezTo>
                    <a:pt x="14888" y="16"/>
                    <a:pt x="14787" y="12"/>
                    <a:pt x="14687" y="1"/>
                  </a:cubicBezTo>
                  <a:close/>
                </a:path>
              </a:pathLst>
            </a:custGeom>
            <a:solidFill>
              <a:srgbClr val="19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9"/>
            <p:cNvSpPr/>
            <p:nvPr/>
          </p:nvSpPr>
          <p:spPr>
            <a:xfrm>
              <a:off x="4959489" y="2361994"/>
              <a:ext cx="95349" cy="61600"/>
            </a:xfrm>
            <a:custGeom>
              <a:avLst/>
              <a:gdLst/>
              <a:ahLst/>
              <a:cxnLst/>
              <a:rect l="l" t="t" r="r" b="b"/>
              <a:pathLst>
                <a:path w="2975" h="1922" extrusionOk="0">
                  <a:moveTo>
                    <a:pt x="0" y="0"/>
                  </a:moveTo>
                  <a:lnTo>
                    <a:pt x="34" y="1420"/>
                  </a:lnTo>
                  <a:lnTo>
                    <a:pt x="2974" y="1922"/>
                  </a:lnTo>
                  <a:cubicBezTo>
                    <a:pt x="2456" y="21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9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9"/>
            <p:cNvSpPr/>
            <p:nvPr/>
          </p:nvSpPr>
          <p:spPr>
            <a:xfrm>
              <a:off x="5054806" y="2359847"/>
              <a:ext cx="72850" cy="63747"/>
            </a:xfrm>
            <a:custGeom>
              <a:avLst/>
              <a:gdLst/>
              <a:ahLst/>
              <a:cxnLst/>
              <a:rect l="l" t="t" r="r" b="b"/>
              <a:pathLst>
                <a:path w="2273" h="1989" extrusionOk="0">
                  <a:moveTo>
                    <a:pt x="2056" y="0"/>
                  </a:moveTo>
                  <a:cubicBezTo>
                    <a:pt x="2056" y="0"/>
                    <a:pt x="418" y="134"/>
                    <a:pt x="0" y="1989"/>
                  </a:cubicBezTo>
                  <a:lnTo>
                    <a:pt x="2273" y="1387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rgbClr val="19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9"/>
            <p:cNvSpPr/>
            <p:nvPr/>
          </p:nvSpPr>
          <p:spPr>
            <a:xfrm>
              <a:off x="5134065" y="2563332"/>
              <a:ext cx="62145" cy="82497"/>
            </a:xfrm>
            <a:custGeom>
              <a:avLst/>
              <a:gdLst/>
              <a:ahLst/>
              <a:cxnLst/>
              <a:rect l="l" t="t" r="r" b="b"/>
              <a:pathLst>
                <a:path w="1939" h="2574" extrusionOk="0">
                  <a:moveTo>
                    <a:pt x="34" y="84"/>
                  </a:moveTo>
                  <a:lnTo>
                    <a:pt x="34" y="84"/>
                  </a:lnTo>
                  <a:cubicBezTo>
                    <a:pt x="201" y="101"/>
                    <a:pt x="385" y="118"/>
                    <a:pt x="552" y="118"/>
                  </a:cubicBezTo>
                  <a:cubicBezTo>
                    <a:pt x="855" y="118"/>
                    <a:pt x="1281" y="133"/>
                    <a:pt x="1771" y="134"/>
                  </a:cubicBezTo>
                  <a:lnTo>
                    <a:pt x="1771" y="134"/>
                  </a:lnTo>
                  <a:cubicBezTo>
                    <a:pt x="1773" y="642"/>
                    <a:pt x="1787" y="1236"/>
                    <a:pt x="1788" y="1860"/>
                  </a:cubicBezTo>
                  <a:lnTo>
                    <a:pt x="1788" y="1860"/>
                  </a:lnTo>
                  <a:cubicBezTo>
                    <a:pt x="1754" y="1881"/>
                    <a:pt x="1726" y="1897"/>
                    <a:pt x="1688" y="1922"/>
                  </a:cubicBezTo>
                  <a:lnTo>
                    <a:pt x="1025" y="2396"/>
                  </a:lnTo>
                  <a:lnTo>
                    <a:pt x="1025" y="2396"/>
                  </a:lnTo>
                  <a:lnTo>
                    <a:pt x="117" y="1832"/>
                  </a:lnTo>
                  <a:lnTo>
                    <a:pt x="117" y="1832"/>
                  </a:lnTo>
                  <a:cubicBezTo>
                    <a:pt x="115" y="1323"/>
                    <a:pt x="83" y="908"/>
                    <a:pt x="67" y="602"/>
                  </a:cubicBezTo>
                  <a:cubicBezTo>
                    <a:pt x="67" y="435"/>
                    <a:pt x="67" y="251"/>
                    <a:pt x="34" y="84"/>
                  </a:cubicBezTo>
                  <a:close/>
                  <a:moveTo>
                    <a:pt x="1838" y="1"/>
                  </a:moveTo>
                  <a:cubicBezTo>
                    <a:pt x="1287" y="1"/>
                    <a:pt x="819" y="34"/>
                    <a:pt x="501" y="51"/>
                  </a:cubicBezTo>
                  <a:cubicBezTo>
                    <a:pt x="351" y="51"/>
                    <a:pt x="201" y="51"/>
                    <a:pt x="34" y="84"/>
                  </a:cubicBezTo>
                  <a:cubicBezTo>
                    <a:pt x="17" y="235"/>
                    <a:pt x="0" y="402"/>
                    <a:pt x="17" y="552"/>
                  </a:cubicBezTo>
                  <a:cubicBezTo>
                    <a:pt x="0" y="869"/>
                    <a:pt x="0" y="1321"/>
                    <a:pt x="0" y="1889"/>
                  </a:cubicBezTo>
                  <a:lnTo>
                    <a:pt x="0" y="1922"/>
                  </a:lnTo>
                  <a:lnTo>
                    <a:pt x="17" y="1939"/>
                  </a:lnTo>
                  <a:lnTo>
                    <a:pt x="986" y="2557"/>
                  </a:lnTo>
                  <a:lnTo>
                    <a:pt x="1036" y="2574"/>
                  </a:lnTo>
                  <a:lnTo>
                    <a:pt x="1070" y="2540"/>
                  </a:lnTo>
                  <a:cubicBezTo>
                    <a:pt x="1304" y="2390"/>
                    <a:pt x="1537" y="2223"/>
                    <a:pt x="1771" y="2056"/>
                  </a:cubicBezTo>
                  <a:lnTo>
                    <a:pt x="1905" y="1956"/>
                  </a:lnTo>
                  <a:lnTo>
                    <a:pt x="1938" y="1939"/>
                  </a:lnTo>
                  <a:lnTo>
                    <a:pt x="1938" y="1889"/>
                  </a:lnTo>
                  <a:cubicBezTo>
                    <a:pt x="1922" y="1220"/>
                    <a:pt x="1922" y="602"/>
                    <a:pt x="1905" y="67"/>
                  </a:cubicBezTo>
                  <a:lnTo>
                    <a:pt x="19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9"/>
            <p:cNvSpPr/>
            <p:nvPr/>
          </p:nvSpPr>
          <p:spPr>
            <a:xfrm>
              <a:off x="5134065" y="2577274"/>
              <a:ext cx="57850" cy="4840"/>
            </a:xfrm>
            <a:custGeom>
              <a:avLst/>
              <a:gdLst/>
              <a:ahLst/>
              <a:cxnLst/>
              <a:rect l="l" t="t" r="r" b="b"/>
              <a:pathLst>
                <a:path w="1805" h="151" extrusionOk="0">
                  <a:moveTo>
                    <a:pt x="903" y="0"/>
                  </a:moveTo>
                  <a:cubicBezTo>
                    <a:pt x="401" y="0"/>
                    <a:pt x="0" y="33"/>
                    <a:pt x="0" y="67"/>
                  </a:cubicBezTo>
                  <a:cubicBezTo>
                    <a:pt x="0" y="117"/>
                    <a:pt x="401" y="150"/>
                    <a:pt x="903" y="150"/>
                  </a:cubicBezTo>
                  <a:cubicBezTo>
                    <a:pt x="1404" y="150"/>
                    <a:pt x="1805" y="117"/>
                    <a:pt x="1805" y="84"/>
                  </a:cubicBezTo>
                  <a:cubicBezTo>
                    <a:pt x="1805" y="33"/>
                    <a:pt x="1404" y="0"/>
                    <a:pt x="9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9"/>
            <p:cNvSpPr/>
            <p:nvPr/>
          </p:nvSpPr>
          <p:spPr>
            <a:xfrm>
              <a:off x="5053203" y="2423562"/>
              <a:ext cx="5929" cy="85189"/>
            </a:xfrm>
            <a:custGeom>
              <a:avLst/>
              <a:gdLst/>
              <a:ahLst/>
              <a:cxnLst/>
              <a:rect l="l" t="t" r="r" b="b"/>
              <a:pathLst>
                <a:path w="185" h="2658" extrusionOk="0">
                  <a:moveTo>
                    <a:pt x="84" y="1"/>
                  </a:moveTo>
                  <a:cubicBezTo>
                    <a:pt x="34" y="1"/>
                    <a:pt x="0" y="602"/>
                    <a:pt x="17" y="1337"/>
                  </a:cubicBezTo>
                  <a:cubicBezTo>
                    <a:pt x="17" y="2073"/>
                    <a:pt x="67" y="2657"/>
                    <a:pt x="117" y="2657"/>
                  </a:cubicBezTo>
                  <a:cubicBezTo>
                    <a:pt x="151" y="2657"/>
                    <a:pt x="184" y="2073"/>
                    <a:pt x="167" y="1337"/>
                  </a:cubicBezTo>
                  <a:cubicBezTo>
                    <a:pt x="167" y="585"/>
                    <a:pt x="117" y="1"/>
                    <a:pt x="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9"/>
            <p:cNvSpPr/>
            <p:nvPr/>
          </p:nvSpPr>
          <p:spPr>
            <a:xfrm>
              <a:off x="5066055" y="2434075"/>
              <a:ext cx="13397" cy="11826"/>
            </a:xfrm>
            <a:custGeom>
              <a:avLst/>
              <a:gdLst/>
              <a:ahLst/>
              <a:cxnLst/>
              <a:rect l="l" t="t" r="r" b="b"/>
              <a:pathLst>
                <a:path w="418" h="369" extrusionOk="0">
                  <a:moveTo>
                    <a:pt x="244" y="0"/>
                  </a:moveTo>
                  <a:cubicBezTo>
                    <a:pt x="212" y="0"/>
                    <a:pt x="192" y="14"/>
                    <a:pt x="201" y="24"/>
                  </a:cubicBezTo>
                  <a:cubicBezTo>
                    <a:pt x="201" y="40"/>
                    <a:pt x="234" y="57"/>
                    <a:pt x="251" y="107"/>
                  </a:cubicBezTo>
                  <a:cubicBezTo>
                    <a:pt x="268" y="157"/>
                    <a:pt x="268" y="207"/>
                    <a:pt x="217" y="207"/>
                  </a:cubicBezTo>
                  <a:cubicBezTo>
                    <a:pt x="206" y="210"/>
                    <a:pt x="196" y="212"/>
                    <a:pt x="187" y="212"/>
                  </a:cubicBezTo>
                  <a:cubicBezTo>
                    <a:pt x="145" y="212"/>
                    <a:pt x="134" y="179"/>
                    <a:pt x="134" y="124"/>
                  </a:cubicBezTo>
                  <a:cubicBezTo>
                    <a:pt x="134" y="90"/>
                    <a:pt x="167" y="57"/>
                    <a:pt x="167" y="40"/>
                  </a:cubicBezTo>
                  <a:cubicBezTo>
                    <a:pt x="167" y="27"/>
                    <a:pt x="155" y="19"/>
                    <a:pt x="137" y="19"/>
                  </a:cubicBezTo>
                  <a:cubicBezTo>
                    <a:pt x="108" y="19"/>
                    <a:pt x="64" y="39"/>
                    <a:pt x="34" y="90"/>
                  </a:cubicBezTo>
                  <a:cubicBezTo>
                    <a:pt x="0" y="157"/>
                    <a:pt x="0" y="207"/>
                    <a:pt x="34" y="274"/>
                  </a:cubicBezTo>
                  <a:cubicBezTo>
                    <a:pt x="76" y="338"/>
                    <a:pt x="143" y="369"/>
                    <a:pt x="209" y="369"/>
                  </a:cubicBezTo>
                  <a:cubicBezTo>
                    <a:pt x="297" y="369"/>
                    <a:pt x="382" y="313"/>
                    <a:pt x="401" y="207"/>
                  </a:cubicBezTo>
                  <a:cubicBezTo>
                    <a:pt x="418" y="141"/>
                    <a:pt x="385" y="74"/>
                    <a:pt x="334" y="40"/>
                  </a:cubicBezTo>
                  <a:cubicBezTo>
                    <a:pt x="304" y="10"/>
                    <a:pt x="270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9"/>
            <p:cNvSpPr/>
            <p:nvPr/>
          </p:nvSpPr>
          <p:spPr>
            <a:xfrm>
              <a:off x="5069260" y="2468272"/>
              <a:ext cx="13942" cy="12115"/>
            </a:xfrm>
            <a:custGeom>
              <a:avLst/>
              <a:gdLst/>
              <a:ahLst/>
              <a:cxnLst/>
              <a:rect l="l" t="t" r="r" b="b"/>
              <a:pathLst>
                <a:path w="435" h="378" extrusionOk="0">
                  <a:moveTo>
                    <a:pt x="151" y="0"/>
                  </a:moveTo>
                  <a:cubicBezTo>
                    <a:pt x="128" y="0"/>
                    <a:pt x="85" y="18"/>
                    <a:pt x="51" y="76"/>
                  </a:cubicBezTo>
                  <a:cubicBezTo>
                    <a:pt x="17" y="126"/>
                    <a:pt x="1" y="193"/>
                    <a:pt x="34" y="243"/>
                  </a:cubicBezTo>
                  <a:cubicBezTo>
                    <a:pt x="69" y="331"/>
                    <a:pt x="146" y="377"/>
                    <a:pt x="225" y="377"/>
                  </a:cubicBezTo>
                  <a:cubicBezTo>
                    <a:pt x="297" y="377"/>
                    <a:pt x="371" y="339"/>
                    <a:pt x="418" y="260"/>
                  </a:cubicBezTo>
                  <a:cubicBezTo>
                    <a:pt x="435" y="210"/>
                    <a:pt x="435" y="143"/>
                    <a:pt x="418" y="93"/>
                  </a:cubicBezTo>
                  <a:cubicBezTo>
                    <a:pt x="387" y="30"/>
                    <a:pt x="343" y="13"/>
                    <a:pt x="314" y="13"/>
                  </a:cubicBezTo>
                  <a:cubicBezTo>
                    <a:pt x="296" y="13"/>
                    <a:pt x="285" y="20"/>
                    <a:pt x="285" y="26"/>
                  </a:cubicBezTo>
                  <a:cubicBezTo>
                    <a:pt x="268" y="43"/>
                    <a:pt x="301" y="76"/>
                    <a:pt x="301" y="126"/>
                  </a:cubicBezTo>
                  <a:cubicBezTo>
                    <a:pt x="301" y="176"/>
                    <a:pt x="285" y="226"/>
                    <a:pt x="218" y="226"/>
                  </a:cubicBezTo>
                  <a:cubicBezTo>
                    <a:pt x="168" y="210"/>
                    <a:pt x="134" y="176"/>
                    <a:pt x="151" y="109"/>
                  </a:cubicBezTo>
                  <a:cubicBezTo>
                    <a:pt x="151" y="59"/>
                    <a:pt x="184" y="43"/>
                    <a:pt x="168" y="9"/>
                  </a:cubicBezTo>
                  <a:cubicBezTo>
                    <a:pt x="168" y="4"/>
                    <a:pt x="161" y="0"/>
                    <a:pt x="1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9"/>
            <p:cNvSpPr/>
            <p:nvPr/>
          </p:nvSpPr>
          <p:spPr>
            <a:xfrm>
              <a:off x="4961636" y="2397858"/>
              <a:ext cx="74997" cy="54132"/>
            </a:xfrm>
            <a:custGeom>
              <a:avLst/>
              <a:gdLst/>
              <a:ahLst/>
              <a:cxnLst/>
              <a:rect l="l" t="t" r="r" b="b"/>
              <a:pathLst>
                <a:path w="2340" h="1689" extrusionOk="0">
                  <a:moveTo>
                    <a:pt x="2189" y="1"/>
                  </a:moveTo>
                  <a:cubicBezTo>
                    <a:pt x="2055" y="34"/>
                    <a:pt x="1938" y="134"/>
                    <a:pt x="1888" y="268"/>
                  </a:cubicBezTo>
                  <a:cubicBezTo>
                    <a:pt x="1838" y="452"/>
                    <a:pt x="1788" y="652"/>
                    <a:pt x="1754" y="836"/>
                  </a:cubicBezTo>
                  <a:cubicBezTo>
                    <a:pt x="1727" y="1014"/>
                    <a:pt x="1688" y="1215"/>
                    <a:pt x="1648" y="1410"/>
                  </a:cubicBezTo>
                  <a:lnTo>
                    <a:pt x="1648" y="1410"/>
                  </a:lnTo>
                  <a:lnTo>
                    <a:pt x="1571" y="1354"/>
                  </a:lnTo>
                  <a:cubicBezTo>
                    <a:pt x="691" y="735"/>
                    <a:pt x="65" y="100"/>
                    <a:pt x="4" y="100"/>
                  </a:cubicBezTo>
                  <a:cubicBezTo>
                    <a:pt x="2" y="100"/>
                    <a:pt x="1" y="100"/>
                    <a:pt x="0" y="101"/>
                  </a:cubicBezTo>
                  <a:cubicBezTo>
                    <a:pt x="100" y="285"/>
                    <a:pt x="234" y="435"/>
                    <a:pt x="384" y="569"/>
                  </a:cubicBezTo>
                  <a:cubicBezTo>
                    <a:pt x="719" y="903"/>
                    <a:pt x="1086" y="1204"/>
                    <a:pt x="1470" y="1488"/>
                  </a:cubicBezTo>
                  <a:cubicBezTo>
                    <a:pt x="1537" y="1521"/>
                    <a:pt x="1604" y="1571"/>
                    <a:pt x="1654" y="1605"/>
                  </a:cubicBezTo>
                  <a:lnTo>
                    <a:pt x="1754" y="1688"/>
                  </a:lnTo>
                  <a:lnTo>
                    <a:pt x="1788" y="1555"/>
                  </a:lnTo>
                  <a:cubicBezTo>
                    <a:pt x="1821" y="1321"/>
                    <a:pt x="1855" y="1087"/>
                    <a:pt x="1888" y="870"/>
                  </a:cubicBezTo>
                  <a:cubicBezTo>
                    <a:pt x="1922" y="669"/>
                    <a:pt x="1938" y="485"/>
                    <a:pt x="1988" y="301"/>
                  </a:cubicBezTo>
                  <a:cubicBezTo>
                    <a:pt x="2022" y="201"/>
                    <a:pt x="2089" y="101"/>
                    <a:pt x="2206" y="51"/>
                  </a:cubicBezTo>
                  <a:cubicBezTo>
                    <a:pt x="2239" y="42"/>
                    <a:pt x="2268" y="42"/>
                    <a:pt x="2291" y="42"/>
                  </a:cubicBezTo>
                  <a:cubicBezTo>
                    <a:pt x="2309" y="42"/>
                    <a:pt x="2323" y="42"/>
                    <a:pt x="2333" y="38"/>
                  </a:cubicBezTo>
                  <a:lnTo>
                    <a:pt x="2333" y="38"/>
                  </a:lnTo>
                  <a:cubicBezTo>
                    <a:pt x="2337" y="43"/>
                    <a:pt x="2339" y="47"/>
                    <a:pt x="2339" y="51"/>
                  </a:cubicBezTo>
                  <a:lnTo>
                    <a:pt x="2339" y="34"/>
                  </a:lnTo>
                  <a:cubicBezTo>
                    <a:pt x="2337" y="36"/>
                    <a:pt x="2335" y="37"/>
                    <a:pt x="2333" y="38"/>
                  </a:cubicBezTo>
                  <a:lnTo>
                    <a:pt x="2333" y="38"/>
                  </a:lnTo>
                  <a:cubicBezTo>
                    <a:pt x="2316" y="21"/>
                    <a:pt x="2268" y="1"/>
                    <a:pt x="21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9"/>
            <p:cNvSpPr/>
            <p:nvPr/>
          </p:nvSpPr>
          <p:spPr>
            <a:xfrm>
              <a:off x="5068203" y="2394653"/>
              <a:ext cx="63203" cy="59998"/>
            </a:xfrm>
            <a:custGeom>
              <a:avLst/>
              <a:gdLst/>
              <a:ahLst/>
              <a:cxnLst/>
              <a:rect l="l" t="t" r="r" b="b"/>
              <a:pathLst>
                <a:path w="1972" h="1872" extrusionOk="0">
                  <a:moveTo>
                    <a:pt x="50" y="0"/>
                  </a:moveTo>
                  <a:cubicBezTo>
                    <a:pt x="0" y="17"/>
                    <a:pt x="551" y="685"/>
                    <a:pt x="685" y="1705"/>
                  </a:cubicBezTo>
                  <a:lnTo>
                    <a:pt x="702" y="1872"/>
                  </a:lnTo>
                  <a:lnTo>
                    <a:pt x="819" y="1755"/>
                  </a:lnTo>
                  <a:cubicBezTo>
                    <a:pt x="819" y="1738"/>
                    <a:pt x="836" y="1738"/>
                    <a:pt x="852" y="1721"/>
                  </a:cubicBezTo>
                  <a:cubicBezTo>
                    <a:pt x="1638" y="970"/>
                    <a:pt x="1972" y="134"/>
                    <a:pt x="1938" y="134"/>
                  </a:cubicBezTo>
                  <a:lnTo>
                    <a:pt x="1922" y="134"/>
                  </a:lnTo>
                  <a:cubicBezTo>
                    <a:pt x="1921" y="133"/>
                    <a:pt x="1920" y="133"/>
                    <a:pt x="1919" y="133"/>
                  </a:cubicBezTo>
                  <a:cubicBezTo>
                    <a:pt x="1874" y="133"/>
                    <a:pt x="1513" y="851"/>
                    <a:pt x="809" y="1534"/>
                  </a:cubicBezTo>
                  <a:lnTo>
                    <a:pt x="809" y="1534"/>
                  </a:lnTo>
                  <a:cubicBezTo>
                    <a:pt x="733" y="1141"/>
                    <a:pt x="593" y="773"/>
                    <a:pt x="401" y="418"/>
                  </a:cubicBezTo>
                  <a:cubicBezTo>
                    <a:pt x="318" y="251"/>
                    <a:pt x="201" y="117"/>
                    <a:pt x="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9"/>
            <p:cNvSpPr/>
            <p:nvPr/>
          </p:nvSpPr>
          <p:spPr>
            <a:xfrm>
              <a:off x="4846481" y="2484041"/>
              <a:ext cx="30031" cy="39710"/>
            </a:xfrm>
            <a:custGeom>
              <a:avLst/>
              <a:gdLst/>
              <a:ahLst/>
              <a:cxnLst/>
              <a:rect l="l" t="t" r="r" b="b"/>
              <a:pathLst>
                <a:path w="937" h="1239" extrusionOk="0">
                  <a:moveTo>
                    <a:pt x="38" y="1"/>
                  </a:moveTo>
                  <a:cubicBezTo>
                    <a:pt x="36" y="1"/>
                    <a:pt x="35" y="1"/>
                    <a:pt x="34" y="2"/>
                  </a:cubicBezTo>
                  <a:cubicBezTo>
                    <a:pt x="1" y="35"/>
                    <a:pt x="168" y="319"/>
                    <a:pt x="402" y="670"/>
                  </a:cubicBezTo>
                  <a:cubicBezTo>
                    <a:pt x="644" y="994"/>
                    <a:pt x="856" y="1239"/>
                    <a:pt x="899" y="1239"/>
                  </a:cubicBezTo>
                  <a:cubicBezTo>
                    <a:pt x="901" y="1239"/>
                    <a:pt x="902" y="1239"/>
                    <a:pt x="903" y="1238"/>
                  </a:cubicBezTo>
                  <a:cubicBezTo>
                    <a:pt x="936" y="1221"/>
                    <a:pt x="769" y="921"/>
                    <a:pt x="535" y="570"/>
                  </a:cubicBezTo>
                  <a:cubicBezTo>
                    <a:pt x="309" y="246"/>
                    <a:pt x="82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9"/>
            <p:cNvSpPr/>
            <p:nvPr/>
          </p:nvSpPr>
          <p:spPr>
            <a:xfrm>
              <a:off x="4783823" y="2573492"/>
              <a:ext cx="26826" cy="55767"/>
            </a:xfrm>
            <a:custGeom>
              <a:avLst/>
              <a:gdLst/>
              <a:ahLst/>
              <a:cxnLst/>
              <a:rect l="l" t="t" r="r" b="b"/>
              <a:pathLst>
                <a:path w="837" h="1740" extrusionOk="0">
                  <a:moveTo>
                    <a:pt x="801" y="1"/>
                  </a:moveTo>
                  <a:cubicBezTo>
                    <a:pt x="760" y="1"/>
                    <a:pt x="548" y="378"/>
                    <a:pt x="352" y="836"/>
                  </a:cubicBezTo>
                  <a:cubicBezTo>
                    <a:pt x="135" y="1321"/>
                    <a:pt x="1" y="1722"/>
                    <a:pt x="34" y="1739"/>
                  </a:cubicBezTo>
                  <a:cubicBezTo>
                    <a:pt x="35" y="1739"/>
                    <a:pt x="36" y="1739"/>
                    <a:pt x="37" y="1739"/>
                  </a:cubicBezTo>
                  <a:cubicBezTo>
                    <a:pt x="76" y="1739"/>
                    <a:pt x="273" y="1377"/>
                    <a:pt x="485" y="903"/>
                  </a:cubicBezTo>
                  <a:cubicBezTo>
                    <a:pt x="703" y="435"/>
                    <a:pt x="836" y="18"/>
                    <a:pt x="803" y="1"/>
                  </a:cubicBezTo>
                  <a:cubicBezTo>
                    <a:pt x="802" y="1"/>
                    <a:pt x="801" y="1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9"/>
            <p:cNvSpPr/>
            <p:nvPr/>
          </p:nvSpPr>
          <p:spPr>
            <a:xfrm>
              <a:off x="4862538" y="2625349"/>
              <a:ext cx="39133" cy="42466"/>
            </a:xfrm>
            <a:custGeom>
              <a:avLst/>
              <a:gdLst/>
              <a:ahLst/>
              <a:cxnLst/>
              <a:rect l="l" t="t" r="r" b="b"/>
              <a:pathLst>
                <a:path w="1221" h="1325" extrusionOk="0">
                  <a:moveTo>
                    <a:pt x="42" y="1"/>
                  </a:moveTo>
                  <a:cubicBezTo>
                    <a:pt x="39" y="1"/>
                    <a:pt x="36" y="2"/>
                    <a:pt x="34" y="4"/>
                  </a:cubicBezTo>
                  <a:cubicBezTo>
                    <a:pt x="1" y="21"/>
                    <a:pt x="235" y="338"/>
                    <a:pt x="552" y="706"/>
                  </a:cubicBezTo>
                  <a:cubicBezTo>
                    <a:pt x="860" y="1062"/>
                    <a:pt x="1137" y="1325"/>
                    <a:pt x="1184" y="1325"/>
                  </a:cubicBezTo>
                  <a:cubicBezTo>
                    <a:pt x="1185" y="1325"/>
                    <a:pt x="1186" y="1324"/>
                    <a:pt x="1187" y="1324"/>
                  </a:cubicBezTo>
                  <a:cubicBezTo>
                    <a:pt x="1221" y="1290"/>
                    <a:pt x="987" y="973"/>
                    <a:pt x="669" y="605"/>
                  </a:cubicBezTo>
                  <a:cubicBezTo>
                    <a:pt x="370" y="259"/>
                    <a:pt x="100" y="1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9"/>
            <p:cNvSpPr/>
            <p:nvPr/>
          </p:nvSpPr>
          <p:spPr>
            <a:xfrm>
              <a:off x="4925740" y="2557339"/>
              <a:ext cx="37531" cy="30800"/>
            </a:xfrm>
            <a:custGeom>
              <a:avLst/>
              <a:gdLst/>
              <a:ahLst/>
              <a:cxnLst/>
              <a:rect l="l" t="t" r="r" b="b"/>
              <a:pathLst>
                <a:path w="1171" h="961" extrusionOk="0">
                  <a:moveTo>
                    <a:pt x="1142" y="0"/>
                  </a:moveTo>
                  <a:cubicBezTo>
                    <a:pt x="1080" y="0"/>
                    <a:pt x="829" y="189"/>
                    <a:pt x="535" y="422"/>
                  </a:cubicBezTo>
                  <a:cubicBezTo>
                    <a:pt x="235" y="689"/>
                    <a:pt x="1" y="923"/>
                    <a:pt x="34" y="956"/>
                  </a:cubicBezTo>
                  <a:cubicBezTo>
                    <a:pt x="37" y="959"/>
                    <a:pt x="41" y="960"/>
                    <a:pt x="46" y="960"/>
                  </a:cubicBezTo>
                  <a:cubicBezTo>
                    <a:pt x="110" y="960"/>
                    <a:pt x="358" y="785"/>
                    <a:pt x="636" y="538"/>
                  </a:cubicBezTo>
                  <a:cubicBezTo>
                    <a:pt x="953" y="288"/>
                    <a:pt x="1170" y="37"/>
                    <a:pt x="1153" y="4"/>
                  </a:cubicBezTo>
                  <a:cubicBezTo>
                    <a:pt x="1151" y="1"/>
                    <a:pt x="1147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9"/>
            <p:cNvSpPr/>
            <p:nvPr/>
          </p:nvSpPr>
          <p:spPr>
            <a:xfrm>
              <a:off x="4956797" y="2474938"/>
              <a:ext cx="26826" cy="33941"/>
            </a:xfrm>
            <a:custGeom>
              <a:avLst/>
              <a:gdLst/>
              <a:ahLst/>
              <a:cxnLst/>
              <a:rect l="l" t="t" r="r" b="b"/>
              <a:pathLst>
                <a:path w="837" h="1059" extrusionOk="0">
                  <a:moveTo>
                    <a:pt x="55" y="1"/>
                  </a:moveTo>
                  <a:cubicBezTo>
                    <a:pt x="53" y="1"/>
                    <a:pt x="52" y="1"/>
                    <a:pt x="51" y="2"/>
                  </a:cubicBezTo>
                  <a:cubicBezTo>
                    <a:pt x="1" y="18"/>
                    <a:pt x="118" y="302"/>
                    <a:pt x="335" y="603"/>
                  </a:cubicBezTo>
                  <a:cubicBezTo>
                    <a:pt x="535" y="880"/>
                    <a:pt x="735" y="1058"/>
                    <a:pt x="792" y="1058"/>
                  </a:cubicBezTo>
                  <a:cubicBezTo>
                    <a:pt x="796" y="1058"/>
                    <a:pt x="800" y="1057"/>
                    <a:pt x="803" y="1054"/>
                  </a:cubicBezTo>
                  <a:cubicBezTo>
                    <a:pt x="836" y="1038"/>
                    <a:pt x="669" y="804"/>
                    <a:pt x="452" y="503"/>
                  </a:cubicBezTo>
                  <a:cubicBezTo>
                    <a:pt x="258" y="229"/>
                    <a:pt x="96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9"/>
            <p:cNvSpPr/>
            <p:nvPr/>
          </p:nvSpPr>
          <p:spPr>
            <a:xfrm>
              <a:off x="4949842" y="2725473"/>
              <a:ext cx="50383" cy="34518"/>
            </a:xfrm>
            <a:custGeom>
              <a:avLst/>
              <a:gdLst/>
              <a:ahLst/>
              <a:cxnLst/>
              <a:rect l="l" t="t" r="r" b="b"/>
              <a:pathLst>
                <a:path w="1572" h="1077" extrusionOk="0">
                  <a:moveTo>
                    <a:pt x="1542" y="0"/>
                  </a:moveTo>
                  <a:cubicBezTo>
                    <a:pt x="1472" y="0"/>
                    <a:pt x="1117" y="163"/>
                    <a:pt x="719" y="439"/>
                  </a:cubicBezTo>
                  <a:cubicBezTo>
                    <a:pt x="301" y="739"/>
                    <a:pt x="0" y="1040"/>
                    <a:pt x="34" y="1074"/>
                  </a:cubicBezTo>
                  <a:cubicBezTo>
                    <a:pt x="36" y="1076"/>
                    <a:pt x="39" y="1077"/>
                    <a:pt x="43" y="1077"/>
                  </a:cubicBezTo>
                  <a:cubicBezTo>
                    <a:pt x="108" y="1077"/>
                    <a:pt x="427" y="839"/>
                    <a:pt x="819" y="572"/>
                  </a:cubicBezTo>
                  <a:cubicBezTo>
                    <a:pt x="1237" y="272"/>
                    <a:pt x="1571" y="38"/>
                    <a:pt x="1554" y="4"/>
                  </a:cubicBezTo>
                  <a:cubicBezTo>
                    <a:pt x="1553" y="1"/>
                    <a:pt x="1549" y="0"/>
                    <a:pt x="1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9"/>
            <p:cNvSpPr/>
            <p:nvPr/>
          </p:nvSpPr>
          <p:spPr>
            <a:xfrm>
              <a:off x="4985193" y="2631759"/>
              <a:ext cx="36441" cy="31890"/>
            </a:xfrm>
            <a:custGeom>
              <a:avLst/>
              <a:gdLst/>
              <a:ahLst/>
              <a:cxnLst/>
              <a:rect l="l" t="t" r="r" b="b"/>
              <a:pathLst>
                <a:path w="1137" h="995" extrusionOk="0">
                  <a:moveTo>
                    <a:pt x="45" y="1"/>
                  </a:moveTo>
                  <a:cubicBezTo>
                    <a:pt x="40" y="1"/>
                    <a:pt x="36" y="2"/>
                    <a:pt x="34" y="4"/>
                  </a:cubicBezTo>
                  <a:cubicBezTo>
                    <a:pt x="0" y="38"/>
                    <a:pt x="217" y="288"/>
                    <a:pt x="518" y="556"/>
                  </a:cubicBezTo>
                  <a:cubicBezTo>
                    <a:pt x="795" y="817"/>
                    <a:pt x="1030" y="994"/>
                    <a:pt x="1091" y="994"/>
                  </a:cubicBezTo>
                  <a:cubicBezTo>
                    <a:pt x="1096" y="994"/>
                    <a:pt x="1100" y="993"/>
                    <a:pt x="1103" y="990"/>
                  </a:cubicBezTo>
                  <a:cubicBezTo>
                    <a:pt x="1136" y="973"/>
                    <a:pt x="919" y="723"/>
                    <a:pt x="618" y="439"/>
                  </a:cubicBezTo>
                  <a:cubicBezTo>
                    <a:pt x="355" y="191"/>
                    <a:pt x="106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9"/>
            <p:cNvSpPr/>
            <p:nvPr/>
          </p:nvSpPr>
          <p:spPr>
            <a:xfrm>
              <a:off x="5070863" y="2549871"/>
              <a:ext cx="20384" cy="44005"/>
            </a:xfrm>
            <a:custGeom>
              <a:avLst/>
              <a:gdLst/>
              <a:ahLst/>
              <a:cxnLst/>
              <a:rect l="l" t="t" r="r" b="b"/>
              <a:pathLst>
                <a:path w="636" h="1373" extrusionOk="0">
                  <a:moveTo>
                    <a:pt x="595" y="0"/>
                  </a:moveTo>
                  <a:cubicBezTo>
                    <a:pt x="547" y="0"/>
                    <a:pt x="360" y="274"/>
                    <a:pt x="218" y="638"/>
                  </a:cubicBezTo>
                  <a:cubicBezTo>
                    <a:pt x="67" y="1022"/>
                    <a:pt x="1" y="1356"/>
                    <a:pt x="51" y="1373"/>
                  </a:cubicBezTo>
                  <a:cubicBezTo>
                    <a:pt x="84" y="1373"/>
                    <a:pt x="218" y="1072"/>
                    <a:pt x="368" y="688"/>
                  </a:cubicBezTo>
                  <a:cubicBezTo>
                    <a:pt x="519" y="320"/>
                    <a:pt x="636" y="20"/>
                    <a:pt x="602" y="3"/>
                  </a:cubicBezTo>
                  <a:cubicBezTo>
                    <a:pt x="600" y="1"/>
                    <a:pt x="598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9"/>
            <p:cNvSpPr/>
            <p:nvPr/>
          </p:nvSpPr>
          <p:spPr>
            <a:xfrm>
              <a:off x="5063363" y="2737364"/>
              <a:ext cx="33236" cy="36569"/>
            </a:xfrm>
            <a:custGeom>
              <a:avLst/>
              <a:gdLst/>
              <a:ahLst/>
              <a:cxnLst/>
              <a:rect l="l" t="t" r="r" b="b"/>
              <a:pathLst>
                <a:path w="1037" h="1141" extrusionOk="0">
                  <a:moveTo>
                    <a:pt x="38" y="0"/>
                  </a:moveTo>
                  <a:cubicBezTo>
                    <a:pt x="36" y="0"/>
                    <a:pt x="35" y="0"/>
                    <a:pt x="34" y="1"/>
                  </a:cubicBezTo>
                  <a:cubicBezTo>
                    <a:pt x="1" y="18"/>
                    <a:pt x="134" y="335"/>
                    <a:pt x="418" y="653"/>
                  </a:cubicBezTo>
                  <a:cubicBezTo>
                    <a:pt x="666" y="947"/>
                    <a:pt x="943" y="1141"/>
                    <a:pt x="995" y="1141"/>
                  </a:cubicBezTo>
                  <a:cubicBezTo>
                    <a:pt x="999" y="1141"/>
                    <a:pt x="1002" y="1139"/>
                    <a:pt x="1003" y="1137"/>
                  </a:cubicBezTo>
                  <a:cubicBezTo>
                    <a:pt x="1037" y="1104"/>
                    <a:pt x="803" y="853"/>
                    <a:pt x="535" y="552"/>
                  </a:cubicBezTo>
                  <a:cubicBezTo>
                    <a:pt x="276" y="260"/>
                    <a:pt x="80" y="0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9"/>
            <p:cNvSpPr/>
            <p:nvPr/>
          </p:nvSpPr>
          <p:spPr>
            <a:xfrm>
              <a:off x="5093362" y="2651598"/>
              <a:ext cx="39133" cy="36120"/>
            </a:xfrm>
            <a:custGeom>
              <a:avLst/>
              <a:gdLst/>
              <a:ahLst/>
              <a:cxnLst/>
              <a:rect l="l" t="t" r="r" b="b"/>
              <a:pathLst>
                <a:path w="1221" h="1127" extrusionOk="0">
                  <a:moveTo>
                    <a:pt x="43" y="0"/>
                  </a:moveTo>
                  <a:cubicBezTo>
                    <a:pt x="39" y="0"/>
                    <a:pt x="36" y="1"/>
                    <a:pt x="34" y="4"/>
                  </a:cubicBezTo>
                  <a:cubicBezTo>
                    <a:pt x="0" y="37"/>
                    <a:pt x="234" y="321"/>
                    <a:pt x="552" y="622"/>
                  </a:cubicBezTo>
                  <a:cubicBezTo>
                    <a:pt x="848" y="918"/>
                    <a:pt x="1114" y="1126"/>
                    <a:pt x="1176" y="1126"/>
                  </a:cubicBezTo>
                  <a:cubicBezTo>
                    <a:pt x="1181" y="1126"/>
                    <a:pt x="1184" y="1125"/>
                    <a:pt x="1187" y="1123"/>
                  </a:cubicBezTo>
                  <a:cubicBezTo>
                    <a:pt x="1220" y="1090"/>
                    <a:pt x="986" y="822"/>
                    <a:pt x="669" y="505"/>
                  </a:cubicBezTo>
                  <a:cubicBezTo>
                    <a:pt x="372" y="223"/>
                    <a:pt x="104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59"/>
            <p:cNvSpPr/>
            <p:nvPr/>
          </p:nvSpPr>
          <p:spPr>
            <a:xfrm>
              <a:off x="5179032" y="2753293"/>
              <a:ext cx="45543" cy="35608"/>
            </a:xfrm>
            <a:custGeom>
              <a:avLst/>
              <a:gdLst/>
              <a:ahLst/>
              <a:cxnLst/>
              <a:rect l="l" t="t" r="r" b="b"/>
              <a:pathLst>
                <a:path w="1421" h="1111" extrusionOk="0">
                  <a:moveTo>
                    <a:pt x="1393" y="1"/>
                  </a:moveTo>
                  <a:cubicBezTo>
                    <a:pt x="1325" y="1"/>
                    <a:pt x="988" y="164"/>
                    <a:pt x="636" y="440"/>
                  </a:cubicBezTo>
                  <a:cubicBezTo>
                    <a:pt x="251" y="757"/>
                    <a:pt x="1" y="1074"/>
                    <a:pt x="34" y="1108"/>
                  </a:cubicBezTo>
                  <a:cubicBezTo>
                    <a:pt x="36" y="1110"/>
                    <a:pt x="39" y="1111"/>
                    <a:pt x="42" y="1111"/>
                  </a:cubicBezTo>
                  <a:cubicBezTo>
                    <a:pt x="102" y="1111"/>
                    <a:pt x="389" y="857"/>
                    <a:pt x="736" y="573"/>
                  </a:cubicBezTo>
                  <a:cubicBezTo>
                    <a:pt x="1104" y="272"/>
                    <a:pt x="1421" y="39"/>
                    <a:pt x="1404" y="5"/>
                  </a:cubicBezTo>
                  <a:cubicBezTo>
                    <a:pt x="1403" y="2"/>
                    <a:pt x="1399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59"/>
            <p:cNvSpPr/>
            <p:nvPr/>
          </p:nvSpPr>
          <p:spPr>
            <a:xfrm>
              <a:off x="5175827" y="2677815"/>
              <a:ext cx="46633" cy="35063"/>
            </a:xfrm>
            <a:custGeom>
              <a:avLst/>
              <a:gdLst/>
              <a:ahLst/>
              <a:cxnLst/>
              <a:rect l="l" t="t" r="r" b="b"/>
              <a:pathLst>
                <a:path w="1455" h="1094" extrusionOk="0">
                  <a:moveTo>
                    <a:pt x="1413" y="1"/>
                  </a:moveTo>
                  <a:cubicBezTo>
                    <a:pt x="1358" y="1"/>
                    <a:pt x="1044" y="209"/>
                    <a:pt x="686" y="489"/>
                  </a:cubicBezTo>
                  <a:cubicBezTo>
                    <a:pt x="285" y="773"/>
                    <a:pt x="1" y="1057"/>
                    <a:pt x="34" y="1090"/>
                  </a:cubicBezTo>
                  <a:cubicBezTo>
                    <a:pt x="35" y="1093"/>
                    <a:pt x="38" y="1094"/>
                    <a:pt x="42" y="1094"/>
                  </a:cubicBezTo>
                  <a:cubicBezTo>
                    <a:pt x="96" y="1094"/>
                    <a:pt x="411" y="886"/>
                    <a:pt x="769" y="606"/>
                  </a:cubicBezTo>
                  <a:cubicBezTo>
                    <a:pt x="1153" y="305"/>
                    <a:pt x="1454" y="38"/>
                    <a:pt x="1421" y="4"/>
                  </a:cubicBezTo>
                  <a:cubicBezTo>
                    <a:pt x="1420" y="2"/>
                    <a:pt x="1417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9"/>
            <p:cNvSpPr/>
            <p:nvPr/>
          </p:nvSpPr>
          <p:spPr>
            <a:xfrm>
              <a:off x="5231529" y="2564422"/>
              <a:ext cx="8589" cy="51440"/>
            </a:xfrm>
            <a:custGeom>
              <a:avLst/>
              <a:gdLst/>
              <a:ahLst/>
              <a:cxnLst/>
              <a:rect l="l" t="t" r="r" b="b"/>
              <a:pathLst>
                <a:path w="268" h="1605" extrusionOk="0">
                  <a:moveTo>
                    <a:pt x="100" y="0"/>
                  </a:moveTo>
                  <a:cubicBezTo>
                    <a:pt x="50" y="0"/>
                    <a:pt x="0" y="368"/>
                    <a:pt x="34" y="819"/>
                  </a:cubicBezTo>
                  <a:cubicBezTo>
                    <a:pt x="66" y="1260"/>
                    <a:pt x="179" y="1605"/>
                    <a:pt x="215" y="1605"/>
                  </a:cubicBezTo>
                  <a:cubicBezTo>
                    <a:pt x="216" y="1605"/>
                    <a:pt x="217" y="1604"/>
                    <a:pt x="217" y="1604"/>
                  </a:cubicBezTo>
                  <a:cubicBezTo>
                    <a:pt x="268" y="1604"/>
                    <a:pt x="234" y="1236"/>
                    <a:pt x="184" y="802"/>
                  </a:cubicBezTo>
                  <a:cubicBezTo>
                    <a:pt x="151" y="368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9"/>
            <p:cNvSpPr/>
            <p:nvPr/>
          </p:nvSpPr>
          <p:spPr>
            <a:xfrm>
              <a:off x="5157077" y="2594902"/>
              <a:ext cx="19326" cy="31697"/>
            </a:xfrm>
            <a:custGeom>
              <a:avLst/>
              <a:gdLst/>
              <a:ahLst/>
              <a:cxnLst/>
              <a:rect l="l" t="t" r="r" b="b"/>
              <a:pathLst>
                <a:path w="603" h="989" extrusionOk="0">
                  <a:moveTo>
                    <a:pt x="564" y="0"/>
                  </a:moveTo>
                  <a:cubicBezTo>
                    <a:pt x="524" y="0"/>
                    <a:pt x="379" y="196"/>
                    <a:pt x="235" y="453"/>
                  </a:cubicBezTo>
                  <a:cubicBezTo>
                    <a:pt x="84" y="737"/>
                    <a:pt x="1" y="971"/>
                    <a:pt x="34" y="987"/>
                  </a:cubicBezTo>
                  <a:cubicBezTo>
                    <a:pt x="35" y="988"/>
                    <a:pt x="37" y="988"/>
                    <a:pt x="39" y="988"/>
                  </a:cubicBezTo>
                  <a:cubicBezTo>
                    <a:pt x="79" y="988"/>
                    <a:pt x="224" y="793"/>
                    <a:pt x="368" y="536"/>
                  </a:cubicBezTo>
                  <a:cubicBezTo>
                    <a:pt x="519" y="252"/>
                    <a:pt x="602" y="18"/>
                    <a:pt x="569" y="1"/>
                  </a:cubicBezTo>
                  <a:cubicBezTo>
                    <a:pt x="567" y="1"/>
                    <a:pt x="566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9"/>
            <p:cNvSpPr/>
            <p:nvPr/>
          </p:nvSpPr>
          <p:spPr>
            <a:xfrm>
              <a:off x="5131373" y="2466285"/>
              <a:ext cx="48780" cy="31986"/>
            </a:xfrm>
            <a:custGeom>
              <a:avLst/>
              <a:gdLst/>
              <a:ahLst/>
              <a:cxnLst/>
              <a:rect l="l" t="t" r="r" b="b"/>
              <a:pathLst>
                <a:path w="1522" h="998" extrusionOk="0">
                  <a:moveTo>
                    <a:pt x="31" y="0"/>
                  </a:moveTo>
                  <a:cubicBezTo>
                    <a:pt x="25" y="0"/>
                    <a:pt x="20" y="2"/>
                    <a:pt x="17" y="4"/>
                  </a:cubicBezTo>
                  <a:cubicBezTo>
                    <a:pt x="1" y="38"/>
                    <a:pt x="301" y="288"/>
                    <a:pt x="719" y="572"/>
                  </a:cubicBezTo>
                  <a:cubicBezTo>
                    <a:pt x="1078" y="812"/>
                    <a:pt x="1398" y="998"/>
                    <a:pt x="1484" y="998"/>
                  </a:cubicBezTo>
                  <a:cubicBezTo>
                    <a:pt x="1494" y="998"/>
                    <a:pt x="1501" y="995"/>
                    <a:pt x="1504" y="990"/>
                  </a:cubicBezTo>
                  <a:cubicBezTo>
                    <a:pt x="1521" y="957"/>
                    <a:pt x="1204" y="706"/>
                    <a:pt x="803" y="439"/>
                  </a:cubicBezTo>
                  <a:cubicBezTo>
                    <a:pt x="418" y="177"/>
                    <a:pt x="104" y="0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9"/>
            <p:cNvSpPr/>
            <p:nvPr/>
          </p:nvSpPr>
          <p:spPr>
            <a:xfrm>
              <a:off x="5192973" y="2436318"/>
              <a:ext cx="49838" cy="27146"/>
            </a:xfrm>
            <a:custGeom>
              <a:avLst/>
              <a:gdLst/>
              <a:ahLst/>
              <a:cxnLst/>
              <a:rect l="l" t="t" r="r" b="b"/>
              <a:pathLst>
                <a:path w="1555" h="847" extrusionOk="0">
                  <a:moveTo>
                    <a:pt x="28" y="0"/>
                  </a:moveTo>
                  <a:cubicBezTo>
                    <a:pt x="23" y="0"/>
                    <a:pt x="19" y="1"/>
                    <a:pt x="17" y="4"/>
                  </a:cubicBezTo>
                  <a:cubicBezTo>
                    <a:pt x="0" y="37"/>
                    <a:pt x="284" y="321"/>
                    <a:pt x="719" y="555"/>
                  </a:cubicBezTo>
                  <a:cubicBezTo>
                    <a:pt x="1078" y="756"/>
                    <a:pt x="1425" y="846"/>
                    <a:pt x="1525" y="846"/>
                  </a:cubicBezTo>
                  <a:cubicBezTo>
                    <a:pt x="1542" y="846"/>
                    <a:pt x="1552" y="844"/>
                    <a:pt x="1554" y="839"/>
                  </a:cubicBezTo>
                  <a:lnTo>
                    <a:pt x="1537" y="839"/>
                  </a:lnTo>
                  <a:cubicBezTo>
                    <a:pt x="1554" y="789"/>
                    <a:pt x="1203" y="639"/>
                    <a:pt x="785" y="421"/>
                  </a:cubicBezTo>
                  <a:cubicBezTo>
                    <a:pt x="397" y="204"/>
                    <a:pt x="95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9"/>
            <p:cNvSpPr/>
            <p:nvPr/>
          </p:nvSpPr>
          <p:spPr>
            <a:xfrm>
              <a:off x="5249734" y="2500514"/>
              <a:ext cx="43396" cy="18012"/>
            </a:xfrm>
            <a:custGeom>
              <a:avLst/>
              <a:gdLst/>
              <a:ahLst/>
              <a:cxnLst/>
              <a:rect l="l" t="t" r="r" b="b"/>
              <a:pathLst>
                <a:path w="1354" h="562" extrusionOk="0">
                  <a:moveTo>
                    <a:pt x="1263" y="1"/>
                  </a:moveTo>
                  <a:cubicBezTo>
                    <a:pt x="1143" y="1"/>
                    <a:pt x="894" y="48"/>
                    <a:pt x="619" y="156"/>
                  </a:cubicBezTo>
                  <a:cubicBezTo>
                    <a:pt x="251" y="306"/>
                    <a:pt x="0" y="524"/>
                    <a:pt x="17" y="557"/>
                  </a:cubicBezTo>
                  <a:cubicBezTo>
                    <a:pt x="20" y="560"/>
                    <a:pt x="26" y="562"/>
                    <a:pt x="33" y="562"/>
                  </a:cubicBezTo>
                  <a:cubicBezTo>
                    <a:pt x="105" y="562"/>
                    <a:pt x="368" y="426"/>
                    <a:pt x="685" y="290"/>
                  </a:cubicBezTo>
                  <a:cubicBezTo>
                    <a:pt x="1036" y="156"/>
                    <a:pt x="1354" y="73"/>
                    <a:pt x="1337" y="22"/>
                  </a:cubicBezTo>
                  <a:cubicBezTo>
                    <a:pt x="1337" y="8"/>
                    <a:pt x="1310" y="1"/>
                    <a:pt x="1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9"/>
            <p:cNvSpPr/>
            <p:nvPr/>
          </p:nvSpPr>
          <p:spPr>
            <a:xfrm>
              <a:off x="5324410" y="2543493"/>
              <a:ext cx="26569" cy="59517"/>
            </a:xfrm>
            <a:custGeom>
              <a:avLst/>
              <a:gdLst/>
              <a:ahLst/>
              <a:cxnLst/>
              <a:rect l="l" t="t" r="r" b="b"/>
              <a:pathLst>
                <a:path w="829" h="1857" extrusionOk="0">
                  <a:moveTo>
                    <a:pt x="776" y="1"/>
                  </a:moveTo>
                  <a:cubicBezTo>
                    <a:pt x="734" y="1"/>
                    <a:pt x="490" y="364"/>
                    <a:pt x="294" y="870"/>
                  </a:cubicBezTo>
                  <a:cubicBezTo>
                    <a:pt x="86" y="1365"/>
                    <a:pt x="1" y="1798"/>
                    <a:pt x="37" y="1851"/>
                  </a:cubicBezTo>
                  <a:lnTo>
                    <a:pt x="37" y="1851"/>
                  </a:lnTo>
                  <a:cubicBezTo>
                    <a:pt x="96" y="1803"/>
                    <a:pt x="239" y="1407"/>
                    <a:pt x="427" y="937"/>
                  </a:cubicBezTo>
                  <a:cubicBezTo>
                    <a:pt x="628" y="419"/>
                    <a:pt x="828" y="18"/>
                    <a:pt x="778" y="1"/>
                  </a:cubicBezTo>
                  <a:cubicBezTo>
                    <a:pt x="777" y="1"/>
                    <a:pt x="777" y="1"/>
                    <a:pt x="776" y="1"/>
                  </a:cubicBezTo>
                  <a:close/>
                  <a:moveTo>
                    <a:pt x="37" y="1851"/>
                  </a:moveTo>
                  <a:cubicBezTo>
                    <a:pt x="33" y="1854"/>
                    <a:pt x="29" y="1856"/>
                    <a:pt x="26" y="1856"/>
                  </a:cubicBezTo>
                  <a:lnTo>
                    <a:pt x="43" y="1856"/>
                  </a:lnTo>
                  <a:cubicBezTo>
                    <a:pt x="41" y="1855"/>
                    <a:pt x="39" y="1854"/>
                    <a:pt x="37" y="1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9"/>
            <p:cNvSpPr/>
            <p:nvPr/>
          </p:nvSpPr>
          <p:spPr>
            <a:xfrm>
              <a:off x="5386267" y="2590639"/>
              <a:ext cx="8621" cy="53043"/>
            </a:xfrm>
            <a:custGeom>
              <a:avLst/>
              <a:gdLst/>
              <a:ahLst/>
              <a:cxnLst/>
              <a:rect l="l" t="t" r="r" b="b"/>
              <a:pathLst>
                <a:path w="269" h="1655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7"/>
                    <a:pt x="1" y="385"/>
                    <a:pt x="51" y="836"/>
                  </a:cubicBezTo>
                  <a:cubicBezTo>
                    <a:pt x="101" y="1287"/>
                    <a:pt x="185" y="1655"/>
                    <a:pt x="218" y="1655"/>
                  </a:cubicBezTo>
                  <a:cubicBezTo>
                    <a:pt x="268" y="1655"/>
                    <a:pt x="252" y="1271"/>
                    <a:pt x="201" y="819"/>
                  </a:cubicBezTo>
                  <a:cubicBezTo>
                    <a:pt x="151" y="368"/>
                    <a:pt x="85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9"/>
            <p:cNvSpPr/>
            <p:nvPr/>
          </p:nvSpPr>
          <p:spPr>
            <a:xfrm>
              <a:off x="4710461" y="2557435"/>
              <a:ext cx="12884" cy="44517"/>
            </a:xfrm>
            <a:custGeom>
              <a:avLst/>
              <a:gdLst/>
              <a:ahLst/>
              <a:cxnLst/>
              <a:rect l="l" t="t" r="r" b="b"/>
              <a:pathLst>
                <a:path w="402" h="1389" extrusionOk="0">
                  <a:moveTo>
                    <a:pt x="352" y="1"/>
                  </a:moveTo>
                  <a:lnTo>
                    <a:pt x="352" y="1"/>
                  </a:lnTo>
                  <a:cubicBezTo>
                    <a:pt x="318" y="1"/>
                    <a:pt x="218" y="302"/>
                    <a:pt x="118" y="686"/>
                  </a:cubicBezTo>
                  <a:cubicBezTo>
                    <a:pt x="34" y="1053"/>
                    <a:pt x="1" y="1371"/>
                    <a:pt x="51" y="1388"/>
                  </a:cubicBezTo>
                  <a:cubicBezTo>
                    <a:pt x="52" y="1388"/>
                    <a:pt x="53" y="1388"/>
                    <a:pt x="54" y="1388"/>
                  </a:cubicBezTo>
                  <a:cubicBezTo>
                    <a:pt x="90" y="1388"/>
                    <a:pt x="187" y="1093"/>
                    <a:pt x="285" y="719"/>
                  </a:cubicBezTo>
                  <a:cubicBezTo>
                    <a:pt x="368" y="335"/>
                    <a:pt x="402" y="18"/>
                    <a:pt x="3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9"/>
            <p:cNvSpPr/>
            <p:nvPr/>
          </p:nvSpPr>
          <p:spPr>
            <a:xfrm>
              <a:off x="4775266" y="2687366"/>
              <a:ext cx="47690" cy="14647"/>
            </a:xfrm>
            <a:custGeom>
              <a:avLst/>
              <a:gdLst/>
              <a:ahLst/>
              <a:cxnLst/>
              <a:rect l="l" t="t" r="r" b="b"/>
              <a:pathLst>
                <a:path w="1488" h="457" extrusionOk="0">
                  <a:moveTo>
                    <a:pt x="40" y="0"/>
                  </a:moveTo>
                  <a:cubicBezTo>
                    <a:pt x="27" y="0"/>
                    <a:pt x="19" y="3"/>
                    <a:pt x="17" y="7"/>
                  </a:cubicBezTo>
                  <a:cubicBezTo>
                    <a:pt x="0" y="40"/>
                    <a:pt x="301" y="224"/>
                    <a:pt x="719" y="341"/>
                  </a:cubicBezTo>
                  <a:cubicBezTo>
                    <a:pt x="1003" y="424"/>
                    <a:pt x="1262" y="457"/>
                    <a:pt x="1395" y="457"/>
                  </a:cubicBezTo>
                  <a:cubicBezTo>
                    <a:pt x="1450" y="457"/>
                    <a:pt x="1483" y="451"/>
                    <a:pt x="1488" y="441"/>
                  </a:cubicBezTo>
                  <a:cubicBezTo>
                    <a:pt x="1488" y="391"/>
                    <a:pt x="1153" y="308"/>
                    <a:pt x="769" y="191"/>
                  </a:cubicBezTo>
                  <a:cubicBezTo>
                    <a:pt x="421" y="89"/>
                    <a:pt x="124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9"/>
            <p:cNvSpPr/>
            <p:nvPr/>
          </p:nvSpPr>
          <p:spPr>
            <a:xfrm>
              <a:off x="4904331" y="2430004"/>
              <a:ext cx="34838" cy="19999"/>
            </a:xfrm>
            <a:custGeom>
              <a:avLst/>
              <a:gdLst/>
              <a:ahLst/>
              <a:cxnLst/>
              <a:rect l="l" t="t" r="r" b="b"/>
              <a:pathLst>
                <a:path w="1087" h="624" extrusionOk="0">
                  <a:moveTo>
                    <a:pt x="1025" y="1"/>
                  </a:moveTo>
                  <a:cubicBezTo>
                    <a:pt x="935" y="1"/>
                    <a:pt x="720" y="70"/>
                    <a:pt x="485" y="201"/>
                  </a:cubicBezTo>
                  <a:cubicBezTo>
                    <a:pt x="184" y="368"/>
                    <a:pt x="0" y="585"/>
                    <a:pt x="34" y="618"/>
                  </a:cubicBezTo>
                  <a:cubicBezTo>
                    <a:pt x="37" y="622"/>
                    <a:pt x="42" y="623"/>
                    <a:pt x="48" y="623"/>
                  </a:cubicBezTo>
                  <a:cubicBezTo>
                    <a:pt x="109" y="623"/>
                    <a:pt x="311" y="486"/>
                    <a:pt x="568" y="334"/>
                  </a:cubicBezTo>
                  <a:cubicBezTo>
                    <a:pt x="836" y="167"/>
                    <a:pt x="1086" y="50"/>
                    <a:pt x="1070" y="17"/>
                  </a:cubicBezTo>
                  <a:cubicBezTo>
                    <a:pt x="1066" y="6"/>
                    <a:pt x="1050" y="1"/>
                    <a:pt x="10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9"/>
            <p:cNvSpPr/>
            <p:nvPr/>
          </p:nvSpPr>
          <p:spPr>
            <a:xfrm>
              <a:off x="4776868" y="2516539"/>
              <a:ext cx="41280" cy="10641"/>
            </a:xfrm>
            <a:custGeom>
              <a:avLst/>
              <a:gdLst/>
              <a:ahLst/>
              <a:cxnLst/>
              <a:rect l="l" t="t" r="r" b="b"/>
              <a:pathLst>
                <a:path w="1288" h="332" extrusionOk="0">
                  <a:moveTo>
                    <a:pt x="97" y="0"/>
                  </a:moveTo>
                  <a:cubicBezTo>
                    <a:pt x="41" y="0"/>
                    <a:pt x="6" y="8"/>
                    <a:pt x="1" y="24"/>
                  </a:cubicBezTo>
                  <a:cubicBezTo>
                    <a:pt x="1" y="57"/>
                    <a:pt x="285" y="157"/>
                    <a:pt x="636" y="241"/>
                  </a:cubicBezTo>
                  <a:cubicBezTo>
                    <a:pt x="874" y="298"/>
                    <a:pt x="1082" y="331"/>
                    <a:pt x="1195" y="331"/>
                  </a:cubicBezTo>
                  <a:cubicBezTo>
                    <a:pt x="1249" y="331"/>
                    <a:pt x="1282" y="324"/>
                    <a:pt x="1287" y="308"/>
                  </a:cubicBezTo>
                  <a:cubicBezTo>
                    <a:pt x="1287" y="274"/>
                    <a:pt x="1020" y="174"/>
                    <a:pt x="669" y="91"/>
                  </a:cubicBezTo>
                  <a:cubicBezTo>
                    <a:pt x="431" y="34"/>
                    <a:pt x="215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9"/>
            <p:cNvSpPr/>
            <p:nvPr/>
          </p:nvSpPr>
          <p:spPr>
            <a:xfrm>
              <a:off x="4973399" y="2390326"/>
              <a:ext cx="26281" cy="20416"/>
            </a:xfrm>
            <a:custGeom>
              <a:avLst/>
              <a:gdLst/>
              <a:ahLst/>
              <a:cxnLst/>
              <a:rect l="l" t="t" r="r" b="b"/>
              <a:pathLst>
                <a:path w="820" h="637" extrusionOk="0">
                  <a:moveTo>
                    <a:pt x="57" y="0"/>
                  </a:moveTo>
                  <a:cubicBezTo>
                    <a:pt x="55" y="0"/>
                    <a:pt x="53" y="1"/>
                    <a:pt x="51" y="2"/>
                  </a:cubicBezTo>
                  <a:cubicBezTo>
                    <a:pt x="1" y="35"/>
                    <a:pt x="118" y="236"/>
                    <a:pt x="335" y="419"/>
                  </a:cubicBezTo>
                  <a:cubicBezTo>
                    <a:pt x="519" y="564"/>
                    <a:pt x="692" y="636"/>
                    <a:pt x="766" y="636"/>
                  </a:cubicBezTo>
                  <a:cubicBezTo>
                    <a:pt x="786" y="636"/>
                    <a:pt x="799" y="631"/>
                    <a:pt x="803" y="620"/>
                  </a:cubicBezTo>
                  <a:cubicBezTo>
                    <a:pt x="819" y="587"/>
                    <a:pt x="652" y="470"/>
                    <a:pt x="435" y="303"/>
                  </a:cubicBezTo>
                  <a:cubicBezTo>
                    <a:pt x="245" y="144"/>
                    <a:pt x="100" y="0"/>
                    <a:pt x="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9"/>
            <p:cNvSpPr/>
            <p:nvPr/>
          </p:nvSpPr>
          <p:spPr>
            <a:xfrm>
              <a:off x="5094420" y="2383756"/>
              <a:ext cx="21986" cy="20095"/>
            </a:xfrm>
            <a:custGeom>
              <a:avLst/>
              <a:gdLst/>
              <a:ahLst/>
              <a:cxnLst/>
              <a:rect l="l" t="t" r="r" b="b"/>
              <a:pathLst>
                <a:path w="686" h="627" extrusionOk="0">
                  <a:moveTo>
                    <a:pt x="636" y="1"/>
                  </a:moveTo>
                  <a:cubicBezTo>
                    <a:pt x="580" y="1"/>
                    <a:pt x="433" y="109"/>
                    <a:pt x="285" y="257"/>
                  </a:cubicBezTo>
                  <a:cubicBezTo>
                    <a:pt x="118" y="424"/>
                    <a:pt x="1" y="591"/>
                    <a:pt x="34" y="624"/>
                  </a:cubicBezTo>
                  <a:cubicBezTo>
                    <a:pt x="37" y="626"/>
                    <a:pt x="40" y="626"/>
                    <a:pt x="43" y="626"/>
                  </a:cubicBezTo>
                  <a:cubicBezTo>
                    <a:pt x="90" y="626"/>
                    <a:pt x="231" y="528"/>
                    <a:pt x="402" y="357"/>
                  </a:cubicBezTo>
                  <a:cubicBezTo>
                    <a:pt x="569" y="190"/>
                    <a:pt x="686" y="23"/>
                    <a:pt x="652" y="6"/>
                  </a:cubicBezTo>
                  <a:cubicBezTo>
                    <a:pt x="649" y="2"/>
                    <a:pt x="643" y="1"/>
                    <a:pt x="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9"/>
            <p:cNvSpPr/>
            <p:nvPr/>
          </p:nvSpPr>
          <p:spPr>
            <a:xfrm>
              <a:off x="4313137" y="4261437"/>
              <a:ext cx="186371" cy="311622"/>
            </a:xfrm>
            <a:custGeom>
              <a:avLst/>
              <a:gdLst/>
              <a:ahLst/>
              <a:cxnLst/>
              <a:rect l="l" t="t" r="r" b="b"/>
              <a:pathLst>
                <a:path w="5815" h="9723" extrusionOk="0">
                  <a:moveTo>
                    <a:pt x="3241" y="0"/>
                  </a:moveTo>
                  <a:lnTo>
                    <a:pt x="0" y="1755"/>
                  </a:lnTo>
                  <a:lnTo>
                    <a:pt x="150" y="2055"/>
                  </a:lnTo>
                  <a:cubicBezTo>
                    <a:pt x="835" y="3409"/>
                    <a:pt x="3693" y="8906"/>
                    <a:pt x="4461" y="9624"/>
                  </a:cubicBezTo>
                  <a:cubicBezTo>
                    <a:pt x="4531" y="9692"/>
                    <a:pt x="4586" y="9722"/>
                    <a:pt x="4627" y="9722"/>
                  </a:cubicBezTo>
                  <a:cubicBezTo>
                    <a:pt x="5092" y="9722"/>
                    <a:pt x="3910" y="5865"/>
                    <a:pt x="3910" y="5865"/>
                  </a:cubicBezTo>
                  <a:lnTo>
                    <a:pt x="5815" y="4779"/>
                  </a:lnTo>
                  <a:lnTo>
                    <a:pt x="3241" y="0"/>
                  </a:lnTo>
                  <a:close/>
                </a:path>
              </a:pathLst>
            </a:custGeom>
            <a:solidFill>
              <a:srgbClr val="19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9"/>
            <p:cNvSpPr/>
            <p:nvPr/>
          </p:nvSpPr>
          <p:spPr>
            <a:xfrm>
              <a:off x="4313137" y="4316051"/>
              <a:ext cx="157750" cy="258163"/>
            </a:xfrm>
            <a:custGeom>
              <a:avLst/>
              <a:gdLst/>
              <a:ahLst/>
              <a:cxnLst/>
              <a:rect l="l" t="t" r="r" b="b"/>
              <a:pathLst>
                <a:path w="4922" h="8055" extrusionOk="0">
                  <a:moveTo>
                    <a:pt x="117" y="1"/>
                  </a:moveTo>
                  <a:lnTo>
                    <a:pt x="0" y="51"/>
                  </a:lnTo>
                  <a:cubicBezTo>
                    <a:pt x="1170" y="2574"/>
                    <a:pt x="4261" y="8004"/>
                    <a:pt x="4595" y="8054"/>
                  </a:cubicBezTo>
                  <a:cubicBezTo>
                    <a:pt x="4598" y="8054"/>
                    <a:pt x="4601" y="8055"/>
                    <a:pt x="4605" y="8055"/>
                  </a:cubicBezTo>
                  <a:cubicBezTo>
                    <a:pt x="4921" y="8055"/>
                    <a:pt x="4528" y="6433"/>
                    <a:pt x="4528" y="6433"/>
                  </a:cubicBezTo>
                  <a:cubicBezTo>
                    <a:pt x="4461" y="6326"/>
                    <a:pt x="4311" y="6294"/>
                    <a:pt x="4156" y="6294"/>
                  </a:cubicBezTo>
                  <a:cubicBezTo>
                    <a:pt x="3923" y="6294"/>
                    <a:pt x="3676" y="6367"/>
                    <a:pt x="3676" y="6367"/>
                  </a:cubicBezTo>
                  <a:lnTo>
                    <a:pt x="117" y="1"/>
                  </a:lnTo>
                  <a:close/>
                </a:path>
              </a:pathLst>
            </a:custGeom>
            <a:solidFill>
              <a:srgbClr val="FFFFFF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9"/>
            <p:cNvSpPr/>
            <p:nvPr/>
          </p:nvSpPr>
          <p:spPr>
            <a:xfrm>
              <a:off x="4315252" y="4313391"/>
              <a:ext cx="146244" cy="256528"/>
            </a:xfrm>
            <a:custGeom>
              <a:avLst/>
              <a:gdLst/>
              <a:ahLst/>
              <a:cxnLst/>
              <a:rect l="l" t="t" r="r" b="b"/>
              <a:pathLst>
                <a:path w="4563" h="8004" extrusionOk="0">
                  <a:moveTo>
                    <a:pt x="1" y="0"/>
                  </a:moveTo>
                  <a:cubicBezTo>
                    <a:pt x="18" y="33"/>
                    <a:pt x="34" y="67"/>
                    <a:pt x="51" y="84"/>
                  </a:cubicBezTo>
                  <a:cubicBezTo>
                    <a:pt x="51" y="50"/>
                    <a:pt x="34" y="33"/>
                    <a:pt x="1" y="0"/>
                  </a:cubicBezTo>
                  <a:close/>
                  <a:moveTo>
                    <a:pt x="51" y="84"/>
                  </a:moveTo>
                  <a:lnTo>
                    <a:pt x="51" y="84"/>
                  </a:lnTo>
                  <a:cubicBezTo>
                    <a:pt x="84" y="167"/>
                    <a:pt x="118" y="251"/>
                    <a:pt x="168" y="334"/>
                  </a:cubicBezTo>
                  <a:cubicBezTo>
                    <a:pt x="285" y="568"/>
                    <a:pt x="435" y="869"/>
                    <a:pt x="619" y="1220"/>
                  </a:cubicBezTo>
                  <a:cubicBezTo>
                    <a:pt x="1020" y="1972"/>
                    <a:pt x="1571" y="2991"/>
                    <a:pt x="2206" y="4110"/>
                  </a:cubicBezTo>
                  <a:cubicBezTo>
                    <a:pt x="2841" y="5213"/>
                    <a:pt x="3443" y="6216"/>
                    <a:pt x="3877" y="6934"/>
                  </a:cubicBezTo>
                  <a:lnTo>
                    <a:pt x="4412" y="7786"/>
                  </a:lnTo>
                  <a:cubicBezTo>
                    <a:pt x="4462" y="7870"/>
                    <a:pt x="4512" y="7937"/>
                    <a:pt x="4562" y="8003"/>
                  </a:cubicBezTo>
                  <a:cubicBezTo>
                    <a:pt x="4529" y="7937"/>
                    <a:pt x="4479" y="7853"/>
                    <a:pt x="4429" y="7770"/>
                  </a:cubicBezTo>
                  <a:cubicBezTo>
                    <a:pt x="4295" y="7536"/>
                    <a:pt x="4128" y="7252"/>
                    <a:pt x="3911" y="6917"/>
                  </a:cubicBezTo>
                  <a:cubicBezTo>
                    <a:pt x="3493" y="6182"/>
                    <a:pt x="2891" y="5196"/>
                    <a:pt x="2256" y="4077"/>
                  </a:cubicBezTo>
                  <a:cubicBezTo>
                    <a:pt x="1622" y="2957"/>
                    <a:pt x="1070" y="1938"/>
                    <a:pt x="669" y="1203"/>
                  </a:cubicBezTo>
                  <a:lnTo>
                    <a:pt x="185" y="318"/>
                  </a:lnTo>
                  <a:lnTo>
                    <a:pt x="51" y="8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9"/>
            <p:cNvSpPr/>
            <p:nvPr/>
          </p:nvSpPr>
          <p:spPr>
            <a:xfrm>
              <a:off x="4428805" y="4516940"/>
              <a:ext cx="32146" cy="5320"/>
            </a:xfrm>
            <a:custGeom>
              <a:avLst/>
              <a:gdLst/>
              <a:ahLst/>
              <a:cxnLst/>
              <a:rect l="l" t="t" r="r" b="b"/>
              <a:pathLst>
                <a:path w="1003" h="166" extrusionOk="0">
                  <a:moveTo>
                    <a:pt x="491" y="0"/>
                  </a:moveTo>
                  <a:cubicBezTo>
                    <a:pt x="319" y="0"/>
                    <a:pt x="147" y="50"/>
                    <a:pt x="0" y="149"/>
                  </a:cubicBezTo>
                  <a:cubicBezTo>
                    <a:pt x="148" y="94"/>
                    <a:pt x="306" y="69"/>
                    <a:pt x="465" y="69"/>
                  </a:cubicBezTo>
                  <a:cubicBezTo>
                    <a:pt x="648" y="69"/>
                    <a:pt x="833" y="103"/>
                    <a:pt x="1003" y="165"/>
                  </a:cubicBezTo>
                  <a:cubicBezTo>
                    <a:pt x="849" y="55"/>
                    <a:pt x="670" y="0"/>
                    <a:pt x="4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9"/>
            <p:cNvSpPr/>
            <p:nvPr/>
          </p:nvSpPr>
          <p:spPr>
            <a:xfrm>
              <a:off x="4425568" y="4462423"/>
              <a:ext cx="17724" cy="2756"/>
            </a:xfrm>
            <a:custGeom>
              <a:avLst/>
              <a:gdLst/>
              <a:ahLst/>
              <a:cxnLst/>
              <a:rect l="l" t="t" r="r" b="b"/>
              <a:pathLst>
                <a:path w="553" h="86" extrusionOk="0">
                  <a:moveTo>
                    <a:pt x="166" y="1"/>
                  </a:moveTo>
                  <a:cubicBezTo>
                    <a:pt x="113" y="1"/>
                    <a:pt x="60" y="9"/>
                    <a:pt x="1" y="28"/>
                  </a:cubicBezTo>
                  <a:cubicBezTo>
                    <a:pt x="84" y="62"/>
                    <a:pt x="185" y="79"/>
                    <a:pt x="268" y="79"/>
                  </a:cubicBezTo>
                  <a:cubicBezTo>
                    <a:pt x="298" y="83"/>
                    <a:pt x="325" y="85"/>
                    <a:pt x="353" y="85"/>
                  </a:cubicBezTo>
                  <a:cubicBezTo>
                    <a:pt x="419" y="85"/>
                    <a:pt x="481" y="74"/>
                    <a:pt x="552" y="62"/>
                  </a:cubicBezTo>
                  <a:cubicBezTo>
                    <a:pt x="490" y="24"/>
                    <a:pt x="417" y="5"/>
                    <a:pt x="350" y="5"/>
                  </a:cubicBezTo>
                  <a:cubicBezTo>
                    <a:pt x="328" y="5"/>
                    <a:pt x="306" y="8"/>
                    <a:pt x="285" y="12"/>
                  </a:cubicBezTo>
                  <a:cubicBezTo>
                    <a:pt x="243" y="5"/>
                    <a:pt x="205" y="1"/>
                    <a:pt x="1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9"/>
            <p:cNvSpPr/>
            <p:nvPr/>
          </p:nvSpPr>
          <p:spPr>
            <a:xfrm>
              <a:off x="4425055" y="4447039"/>
              <a:ext cx="14487" cy="5256"/>
            </a:xfrm>
            <a:custGeom>
              <a:avLst/>
              <a:gdLst/>
              <a:ahLst/>
              <a:cxnLst/>
              <a:rect l="l" t="t" r="r" b="b"/>
              <a:pathLst>
                <a:path w="452" h="164" extrusionOk="0">
                  <a:moveTo>
                    <a:pt x="30" y="1"/>
                  </a:moveTo>
                  <a:cubicBezTo>
                    <a:pt x="15" y="1"/>
                    <a:pt x="5" y="3"/>
                    <a:pt x="0" y="7"/>
                  </a:cubicBezTo>
                  <a:cubicBezTo>
                    <a:pt x="0" y="24"/>
                    <a:pt x="100" y="74"/>
                    <a:pt x="217" y="107"/>
                  </a:cubicBezTo>
                  <a:cubicBezTo>
                    <a:pt x="305" y="145"/>
                    <a:pt x="383" y="164"/>
                    <a:pt x="424" y="164"/>
                  </a:cubicBezTo>
                  <a:cubicBezTo>
                    <a:pt x="438" y="164"/>
                    <a:pt x="447" y="162"/>
                    <a:pt x="451" y="158"/>
                  </a:cubicBezTo>
                  <a:cubicBezTo>
                    <a:pt x="451" y="141"/>
                    <a:pt x="351" y="91"/>
                    <a:pt x="234" y="41"/>
                  </a:cubicBezTo>
                  <a:cubicBezTo>
                    <a:pt x="148" y="16"/>
                    <a:pt x="72" y="1"/>
                    <a:pt x="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9"/>
            <p:cNvSpPr/>
            <p:nvPr/>
          </p:nvSpPr>
          <p:spPr>
            <a:xfrm>
              <a:off x="4435215" y="4431174"/>
              <a:ext cx="9134" cy="16153"/>
            </a:xfrm>
            <a:custGeom>
              <a:avLst/>
              <a:gdLst/>
              <a:ahLst/>
              <a:cxnLst/>
              <a:rect l="l" t="t" r="r" b="b"/>
              <a:pathLst>
                <a:path w="285" h="504" extrusionOk="0">
                  <a:moveTo>
                    <a:pt x="1" y="1"/>
                  </a:moveTo>
                  <a:cubicBezTo>
                    <a:pt x="17" y="101"/>
                    <a:pt x="51" y="185"/>
                    <a:pt x="118" y="268"/>
                  </a:cubicBezTo>
                  <a:cubicBezTo>
                    <a:pt x="180" y="393"/>
                    <a:pt x="257" y="504"/>
                    <a:pt x="281" y="504"/>
                  </a:cubicBezTo>
                  <a:cubicBezTo>
                    <a:pt x="282" y="504"/>
                    <a:pt x="284" y="503"/>
                    <a:pt x="285" y="502"/>
                  </a:cubicBezTo>
                  <a:cubicBezTo>
                    <a:pt x="268" y="402"/>
                    <a:pt x="218" y="318"/>
                    <a:pt x="168" y="235"/>
                  </a:cubicBezTo>
                  <a:cubicBezTo>
                    <a:pt x="84" y="101"/>
                    <a:pt x="17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9"/>
            <p:cNvSpPr/>
            <p:nvPr/>
          </p:nvSpPr>
          <p:spPr>
            <a:xfrm>
              <a:off x="4443773" y="4422617"/>
              <a:ext cx="9134" cy="18845"/>
            </a:xfrm>
            <a:custGeom>
              <a:avLst/>
              <a:gdLst/>
              <a:ahLst/>
              <a:cxnLst/>
              <a:rect l="l" t="t" r="r" b="b"/>
              <a:pathLst>
                <a:path w="285" h="588" extrusionOk="0">
                  <a:moveTo>
                    <a:pt x="1" y="1"/>
                  </a:moveTo>
                  <a:cubicBezTo>
                    <a:pt x="1" y="118"/>
                    <a:pt x="18" y="235"/>
                    <a:pt x="84" y="335"/>
                  </a:cubicBezTo>
                  <a:cubicBezTo>
                    <a:pt x="146" y="490"/>
                    <a:pt x="252" y="587"/>
                    <a:pt x="280" y="587"/>
                  </a:cubicBezTo>
                  <a:cubicBezTo>
                    <a:pt x="282" y="587"/>
                    <a:pt x="284" y="587"/>
                    <a:pt x="285" y="585"/>
                  </a:cubicBezTo>
                  <a:cubicBezTo>
                    <a:pt x="235" y="485"/>
                    <a:pt x="201" y="402"/>
                    <a:pt x="135" y="301"/>
                  </a:cubicBezTo>
                  <a:cubicBezTo>
                    <a:pt x="101" y="201"/>
                    <a:pt x="51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9"/>
            <p:cNvSpPr/>
            <p:nvPr/>
          </p:nvSpPr>
          <p:spPr>
            <a:xfrm>
              <a:off x="4440023" y="4461141"/>
              <a:ext cx="29486" cy="24166"/>
            </a:xfrm>
            <a:custGeom>
              <a:avLst/>
              <a:gdLst/>
              <a:ahLst/>
              <a:cxnLst/>
              <a:rect l="l" t="t" r="r" b="b"/>
              <a:pathLst>
                <a:path w="920" h="754" extrusionOk="0">
                  <a:moveTo>
                    <a:pt x="176" y="73"/>
                  </a:moveTo>
                  <a:cubicBezTo>
                    <a:pt x="235" y="73"/>
                    <a:pt x="293" y="77"/>
                    <a:pt x="352" y="85"/>
                  </a:cubicBezTo>
                  <a:cubicBezTo>
                    <a:pt x="469" y="102"/>
                    <a:pt x="569" y="152"/>
                    <a:pt x="669" y="236"/>
                  </a:cubicBezTo>
                  <a:cubicBezTo>
                    <a:pt x="770" y="336"/>
                    <a:pt x="836" y="469"/>
                    <a:pt x="853" y="620"/>
                  </a:cubicBezTo>
                  <a:cubicBezTo>
                    <a:pt x="842" y="664"/>
                    <a:pt x="809" y="687"/>
                    <a:pt x="768" y="687"/>
                  </a:cubicBezTo>
                  <a:cubicBezTo>
                    <a:pt x="747" y="687"/>
                    <a:pt x="725" y="681"/>
                    <a:pt x="703" y="670"/>
                  </a:cubicBezTo>
                  <a:cubicBezTo>
                    <a:pt x="653" y="637"/>
                    <a:pt x="586" y="586"/>
                    <a:pt x="536" y="536"/>
                  </a:cubicBezTo>
                  <a:cubicBezTo>
                    <a:pt x="452" y="453"/>
                    <a:pt x="352" y="369"/>
                    <a:pt x="268" y="269"/>
                  </a:cubicBezTo>
                  <a:cubicBezTo>
                    <a:pt x="205" y="190"/>
                    <a:pt x="156" y="122"/>
                    <a:pt x="123" y="74"/>
                  </a:cubicBezTo>
                  <a:lnTo>
                    <a:pt x="123" y="74"/>
                  </a:lnTo>
                  <a:cubicBezTo>
                    <a:pt x="141" y="73"/>
                    <a:pt x="159" y="73"/>
                    <a:pt x="176" y="73"/>
                  </a:cubicBezTo>
                  <a:close/>
                  <a:moveTo>
                    <a:pt x="69" y="0"/>
                  </a:moveTo>
                  <a:cubicBezTo>
                    <a:pt x="68" y="0"/>
                    <a:pt x="68" y="1"/>
                    <a:pt x="68" y="2"/>
                  </a:cubicBezTo>
                  <a:cubicBezTo>
                    <a:pt x="74" y="19"/>
                    <a:pt x="81" y="37"/>
                    <a:pt x="89" y="55"/>
                  </a:cubicBezTo>
                  <a:lnTo>
                    <a:pt x="89" y="55"/>
                  </a:lnTo>
                  <a:cubicBezTo>
                    <a:pt x="30" y="71"/>
                    <a:pt x="1" y="85"/>
                    <a:pt x="1" y="85"/>
                  </a:cubicBezTo>
                  <a:cubicBezTo>
                    <a:pt x="33" y="81"/>
                    <a:pt x="65" y="77"/>
                    <a:pt x="98" y="75"/>
                  </a:cubicBezTo>
                  <a:lnTo>
                    <a:pt x="98" y="75"/>
                  </a:lnTo>
                  <a:cubicBezTo>
                    <a:pt x="134" y="151"/>
                    <a:pt x="184" y="227"/>
                    <a:pt x="235" y="302"/>
                  </a:cubicBezTo>
                  <a:cubicBezTo>
                    <a:pt x="318" y="403"/>
                    <a:pt x="402" y="503"/>
                    <a:pt x="502" y="586"/>
                  </a:cubicBezTo>
                  <a:cubicBezTo>
                    <a:pt x="552" y="637"/>
                    <a:pt x="619" y="687"/>
                    <a:pt x="686" y="720"/>
                  </a:cubicBezTo>
                  <a:cubicBezTo>
                    <a:pt x="719" y="753"/>
                    <a:pt x="770" y="753"/>
                    <a:pt x="820" y="753"/>
                  </a:cubicBezTo>
                  <a:cubicBezTo>
                    <a:pt x="870" y="737"/>
                    <a:pt x="903" y="687"/>
                    <a:pt x="920" y="637"/>
                  </a:cubicBezTo>
                  <a:cubicBezTo>
                    <a:pt x="903" y="319"/>
                    <a:pt x="653" y="68"/>
                    <a:pt x="352" y="35"/>
                  </a:cubicBezTo>
                  <a:cubicBezTo>
                    <a:pt x="317" y="28"/>
                    <a:pt x="283" y="24"/>
                    <a:pt x="248" y="24"/>
                  </a:cubicBezTo>
                  <a:cubicBezTo>
                    <a:pt x="201" y="24"/>
                    <a:pt x="154" y="32"/>
                    <a:pt x="106" y="50"/>
                  </a:cubicBezTo>
                  <a:lnTo>
                    <a:pt x="106" y="50"/>
                  </a:lnTo>
                  <a:cubicBezTo>
                    <a:pt x="84" y="18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9"/>
            <p:cNvSpPr/>
            <p:nvPr/>
          </p:nvSpPr>
          <p:spPr>
            <a:xfrm>
              <a:off x="4442170" y="4441815"/>
              <a:ext cx="16121" cy="22082"/>
            </a:xfrm>
            <a:custGeom>
              <a:avLst/>
              <a:gdLst/>
              <a:ahLst/>
              <a:cxnLst/>
              <a:rect l="l" t="t" r="r" b="b"/>
              <a:pathLst>
                <a:path w="503" h="689" extrusionOk="0">
                  <a:moveTo>
                    <a:pt x="344" y="1"/>
                  </a:moveTo>
                  <a:cubicBezTo>
                    <a:pt x="309" y="1"/>
                    <a:pt x="275" y="13"/>
                    <a:pt x="251" y="37"/>
                  </a:cubicBezTo>
                  <a:cubicBezTo>
                    <a:pt x="201" y="70"/>
                    <a:pt x="168" y="103"/>
                    <a:pt x="151" y="153"/>
                  </a:cubicBezTo>
                  <a:cubicBezTo>
                    <a:pt x="101" y="237"/>
                    <a:pt x="68" y="321"/>
                    <a:pt x="34" y="404"/>
                  </a:cubicBezTo>
                  <a:cubicBezTo>
                    <a:pt x="17" y="488"/>
                    <a:pt x="1" y="571"/>
                    <a:pt x="17" y="655"/>
                  </a:cubicBezTo>
                  <a:cubicBezTo>
                    <a:pt x="34" y="655"/>
                    <a:pt x="34" y="571"/>
                    <a:pt x="84" y="421"/>
                  </a:cubicBezTo>
                  <a:cubicBezTo>
                    <a:pt x="118" y="337"/>
                    <a:pt x="151" y="270"/>
                    <a:pt x="201" y="187"/>
                  </a:cubicBezTo>
                  <a:cubicBezTo>
                    <a:pt x="227" y="136"/>
                    <a:pt x="292" y="65"/>
                    <a:pt x="351" y="65"/>
                  </a:cubicBezTo>
                  <a:cubicBezTo>
                    <a:pt x="369" y="65"/>
                    <a:pt x="386" y="71"/>
                    <a:pt x="402" y="87"/>
                  </a:cubicBezTo>
                  <a:cubicBezTo>
                    <a:pt x="435" y="170"/>
                    <a:pt x="418" y="287"/>
                    <a:pt x="385" y="371"/>
                  </a:cubicBezTo>
                  <a:cubicBezTo>
                    <a:pt x="352" y="438"/>
                    <a:pt x="285" y="504"/>
                    <a:pt x="235" y="571"/>
                  </a:cubicBezTo>
                  <a:cubicBezTo>
                    <a:pt x="168" y="604"/>
                    <a:pt x="101" y="654"/>
                    <a:pt x="35" y="688"/>
                  </a:cubicBezTo>
                  <a:lnTo>
                    <a:pt x="35" y="688"/>
                  </a:lnTo>
                  <a:cubicBezTo>
                    <a:pt x="127" y="684"/>
                    <a:pt x="204" y="652"/>
                    <a:pt x="251" y="605"/>
                  </a:cubicBezTo>
                  <a:cubicBezTo>
                    <a:pt x="335" y="538"/>
                    <a:pt x="385" y="471"/>
                    <a:pt x="435" y="387"/>
                  </a:cubicBezTo>
                  <a:cubicBezTo>
                    <a:pt x="502" y="287"/>
                    <a:pt x="502" y="153"/>
                    <a:pt x="452" y="53"/>
                  </a:cubicBezTo>
                  <a:cubicBezTo>
                    <a:pt x="425" y="17"/>
                    <a:pt x="384" y="1"/>
                    <a:pt x="344" y="1"/>
                  </a:cubicBezTo>
                  <a:close/>
                  <a:moveTo>
                    <a:pt x="35" y="688"/>
                  </a:moveTo>
                  <a:lnTo>
                    <a:pt x="35" y="688"/>
                  </a:lnTo>
                  <a:cubicBezTo>
                    <a:pt x="29" y="688"/>
                    <a:pt x="23" y="688"/>
                    <a:pt x="17" y="688"/>
                  </a:cubicBezTo>
                  <a:lnTo>
                    <a:pt x="34" y="688"/>
                  </a:lnTo>
                  <a:cubicBezTo>
                    <a:pt x="34" y="688"/>
                    <a:pt x="35" y="688"/>
                    <a:pt x="35" y="68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9"/>
            <p:cNvSpPr/>
            <p:nvPr/>
          </p:nvSpPr>
          <p:spPr>
            <a:xfrm>
              <a:off x="4346308" y="4292494"/>
              <a:ext cx="29486" cy="79292"/>
            </a:xfrm>
            <a:custGeom>
              <a:avLst/>
              <a:gdLst/>
              <a:ahLst/>
              <a:cxnLst/>
              <a:rect l="l" t="t" r="r" b="b"/>
              <a:pathLst>
                <a:path w="920" h="2474" extrusionOk="0">
                  <a:moveTo>
                    <a:pt x="402" y="0"/>
                  </a:moveTo>
                  <a:cubicBezTo>
                    <a:pt x="385" y="17"/>
                    <a:pt x="485" y="134"/>
                    <a:pt x="586" y="368"/>
                  </a:cubicBezTo>
                  <a:cubicBezTo>
                    <a:pt x="853" y="970"/>
                    <a:pt x="736" y="1688"/>
                    <a:pt x="302" y="2189"/>
                  </a:cubicBezTo>
                  <a:cubicBezTo>
                    <a:pt x="135" y="2373"/>
                    <a:pt x="1" y="2457"/>
                    <a:pt x="18" y="2473"/>
                  </a:cubicBezTo>
                  <a:cubicBezTo>
                    <a:pt x="51" y="2457"/>
                    <a:pt x="84" y="2440"/>
                    <a:pt x="118" y="2406"/>
                  </a:cubicBezTo>
                  <a:cubicBezTo>
                    <a:pt x="185" y="2356"/>
                    <a:pt x="268" y="2289"/>
                    <a:pt x="335" y="2206"/>
                  </a:cubicBezTo>
                  <a:cubicBezTo>
                    <a:pt x="820" y="1705"/>
                    <a:pt x="920" y="970"/>
                    <a:pt x="636" y="351"/>
                  </a:cubicBezTo>
                  <a:cubicBezTo>
                    <a:pt x="586" y="251"/>
                    <a:pt x="536" y="168"/>
                    <a:pt x="469" y="84"/>
                  </a:cubicBezTo>
                  <a:cubicBezTo>
                    <a:pt x="435" y="34"/>
                    <a:pt x="402" y="0"/>
                    <a:pt x="4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9"/>
            <p:cNvSpPr/>
            <p:nvPr/>
          </p:nvSpPr>
          <p:spPr>
            <a:xfrm>
              <a:off x="4372013" y="4382971"/>
              <a:ext cx="25223" cy="45030"/>
            </a:xfrm>
            <a:custGeom>
              <a:avLst/>
              <a:gdLst/>
              <a:ahLst/>
              <a:cxnLst/>
              <a:rect l="l" t="t" r="r" b="b"/>
              <a:pathLst>
                <a:path w="787" h="1405" extrusionOk="0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68" y="502"/>
                    <a:pt x="435" y="987"/>
                    <a:pt x="770" y="1405"/>
                  </a:cubicBezTo>
                  <a:cubicBezTo>
                    <a:pt x="786" y="1388"/>
                    <a:pt x="602" y="1087"/>
                    <a:pt x="385" y="703"/>
                  </a:cubicBezTo>
                  <a:cubicBezTo>
                    <a:pt x="173" y="328"/>
                    <a:pt x="25" y="1"/>
                    <a:pt x="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9"/>
            <p:cNvSpPr/>
            <p:nvPr/>
          </p:nvSpPr>
          <p:spPr>
            <a:xfrm>
              <a:off x="4347943" y="4353004"/>
              <a:ext cx="7500" cy="9230"/>
            </a:xfrm>
            <a:custGeom>
              <a:avLst/>
              <a:gdLst/>
              <a:ahLst/>
              <a:cxnLst/>
              <a:rect l="l" t="t" r="r" b="b"/>
              <a:pathLst>
                <a:path w="234" h="288" extrusionOk="0">
                  <a:moveTo>
                    <a:pt x="217" y="0"/>
                  </a:moveTo>
                  <a:cubicBezTo>
                    <a:pt x="201" y="0"/>
                    <a:pt x="167" y="67"/>
                    <a:pt x="117" y="134"/>
                  </a:cubicBezTo>
                  <a:cubicBezTo>
                    <a:pt x="50" y="201"/>
                    <a:pt x="0" y="268"/>
                    <a:pt x="17" y="285"/>
                  </a:cubicBezTo>
                  <a:cubicBezTo>
                    <a:pt x="19" y="287"/>
                    <a:pt x="22" y="288"/>
                    <a:pt x="26" y="288"/>
                  </a:cubicBezTo>
                  <a:cubicBezTo>
                    <a:pt x="51" y="288"/>
                    <a:pt x="109" y="240"/>
                    <a:pt x="167" y="168"/>
                  </a:cubicBezTo>
                  <a:cubicBezTo>
                    <a:pt x="234" y="84"/>
                    <a:pt x="234" y="0"/>
                    <a:pt x="2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9"/>
            <p:cNvSpPr/>
            <p:nvPr/>
          </p:nvSpPr>
          <p:spPr>
            <a:xfrm>
              <a:off x="4316625" y="4291949"/>
              <a:ext cx="54677" cy="80349"/>
            </a:xfrm>
            <a:custGeom>
              <a:avLst/>
              <a:gdLst/>
              <a:ahLst/>
              <a:cxnLst/>
              <a:rect l="l" t="t" r="r" b="b"/>
              <a:pathLst>
                <a:path w="1706" h="2507" extrusionOk="0">
                  <a:moveTo>
                    <a:pt x="1338" y="1"/>
                  </a:moveTo>
                  <a:lnTo>
                    <a:pt x="1" y="769"/>
                  </a:lnTo>
                  <a:lnTo>
                    <a:pt x="953" y="2507"/>
                  </a:lnTo>
                  <a:cubicBezTo>
                    <a:pt x="1321" y="2206"/>
                    <a:pt x="1555" y="1789"/>
                    <a:pt x="1622" y="1321"/>
                  </a:cubicBezTo>
                  <a:cubicBezTo>
                    <a:pt x="1705" y="853"/>
                    <a:pt x="1605" y="385"/>
                    <a:pt x="1338" y="1"/>
                  </a:cubicBezTo>
                  <a:close/>
                </a:path>
              </a:pathLst>
            </a:custGeom>
            <a:solidFill>
              <a:srgbClr val="FFFFFF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9"/>
            <p:cNvSpPr/>
            <p:nvPr/>
          </p:nvSpPr>
          <p:spPr>
            <a:xfrm>
              <a:off x="4360534" y="4333710"/>
              <a:ext cx="3782" cy="9166"/>
            </a:xfrm>
            <a:custGeom>
              <a:avLst/>
              <a:gdLst/>
              <a:ahLst/>
              <a:cxnLst/>
              <a:rect l="l" t="t" r="r" b="b"/>
              <a:pathLst>
                <a:path w="118" h="286" extrusionOk="0">
                  <a:moveTo>
                    <a:pt x="101" y="1"/>
                  </a:moveTo>
                  <a:cubicBezTo>
                    <a:pt x="84" y="1"/>
                    <a:pt x="51" y="51"/>
                    <a:pt x="34" y="135"/>
                  </a:cubicBezTo>
                  <a:cubicBezTo>
                    <a:pt x="1" y="218"/>
                    <a:pt x="1" y="285"/>
                    <a:pt x="18" y="285"/>
                  </a:cubicBezTo>
                  <a:cubicBezTo>
                    <a:pt x="34" y="285"/>
                    <a:pt x="68" y="235"/>
                    <a:pt x="101" y="151"/>
                  </a:cubicBezTo>
                  <a:cubicBezTo>
                    <a:pt x="118" y="68"/>
                    <a:pt x="118" y="1"/>
                    <a:pt x="1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9"/>
            <p:cNvSpPr/>
            <p:nvPr/>
          </p:nvSpPr>
          <p:spPr>
            <a:xfrm>
              <a:off x="4360534" y="4313839"/>
              <a:ext cx="4295" cy="10352"/>
            </a:xfrm>
            <a:custGeom>
              <a:avLst/>
              <a:gdLst/>
              <a:ahLst/>
              <a:cxnLst/>
              <a:rect l="l" t="t" r="r" b="b"/>
              <a:pathLst>
                <a:path w="134" h="323" extrusionOk="0">
                  <a:moveTo>
                    <a:pt x="24" y="0"/>
                  </a:moveTo>
                  <a:cubicBezTo>
                    <a:pt x="22" y="0"/>
                    <a:pt x="19" y="1"/>
                    <a:pt x="18" y="3"/>
                  </a:cubicBezTo>
                  <a:cubicBezTo>
                    <a:pt x="1" y="19"/>
                    <a:pt x="34" y="86"/>
                    <a:pt x="51" y="170"/>
                  </a:cubicBezTo>
                  <a:cubicBezTo>
                    <a:pt x="68" y="253"/>
                    <a:pt x="68" y="320"/>
                    <a:pt x="84" y="320"/>
                  </a:cubicBezTo>
                  <a:cubicBezTo>
                    <a:pt x="86" y="322"/>
                    <a:pt x="87" y="322"/>
                    <a:pt x="89" y="322"/>
                  </a:cubicBezTo>
                  <a:cubicBezTo>
                    <a:pt x="107" y="322"/>
                    <a:pt x="133" y="245"/>
                    <a:pt x="118" y="153"/>
                  </a:cubicBezTo>
                  <a:cubicBezTo>
                    <a:pt x="103" y="63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9"/>
            <p:cNvSpPr/>
            <p:nvPr/>
          </p:nvSpPr>
          <p:spPr>
            <a:xfrm>
              <a:off x="4356784" y="4300538"/>
              <a:ext cx="2179" cy="5897"/>
            </a:xfrm>
            <a:custGeom>
              <a:avLst/>
              <a:gdLst/>
              <a:ahLst/>
              <a:cxnLst/>
              <a:rect l="l" t="t" r="r" b="b"/>
              <a:pathLst>
                <a:path w="68" h="184" extrusionOk="0">
                  <a:moveTo>
                    <a:pt x="18" y="0"/>
                  </a:moveTo>
                  <a:cubicBezTo>
                    <a:pt x="1" y="17"/>
                    <a:pt x="1" y="50"/>
                    <a:pt x="1" y="100"/>
                  </a:cubicBezTo>
                  <a:cubicBezTo>
                    <a:pt x="18" y="150"/>
                    <a:pt x="34" y="184"/>
                    <a:pt x="51" y="184"/>
                  </a:cubicBezTo>
                  <a:cubicBezTo>
                    <a:pt x="68" y="184"/>
                    <a:pt x="68" y="134"/>
                    <a:pt x="68" y="84"/>
                  </a:cubicBezTo>
                  <a:cubicBezTo>
                    <a:pt x="68" y="33"/>
                    <a:pt x="34" y="0"/>
                    <a:pt x="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9"/>
            <p:cNvSpPr/>
            <p:nvPr/>
          </p:nvSpPr>
          <p:spPr>
            <a:xfrm>
              <a:off x="5317744" y="4539375"/>
              <a:ext cx="326141" cy="132206"/>
            </a:xfrm>
            <a:custGeom>
              <a:avLst/>
              <a:gdLst/>
              <a:ahLst/>
              <a:cxnLst/>
              <a:rect l="l" t="t" r="r" b="b"/>
              <a:pathLst>
                <a:path w="10176" h="4125" extrusionOk="0">
                  <a:moveTo>
                    <a:pt x="217" y="0"/>
                  </a:moveTo>
                  <a:lnTo>
                    <a:pt x="0" y="3676"/>
                  </a:lnTo>
                  <a:lnTo>
                    <a:pt x="334" y="3709"/>
                  </a:lnTo>
                  <a:cubicBezTo>
                    <a:pt x="1514" y="3814"/>
                    <a:pt x="5572" y="4125"/>
                    <a:pt x="7759" y="4125"/>
                  </a:cubicBezTo>
                  <a:cubicBezTo>
                    <a:pt x="8360" y="4125"/>
                    <a:pt x="8820" y="4101"/>
                    <a:pt x="9040" y="4044"/>
                  </a:cubicBezTo>
                  <a:cubicBezTo>
                    <a:pt x="10176" y="3743"/>
                    <a:pt x="5564" y="2523"/>
                    <a:pt x="5564" y="2523"/>
                  </a:cubicBezTo>
                  <a:lnTo>
                    <a:pt x="5631" y="33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19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9"/>
            <p:cNvSpPr/>
            <p:nvPr/>
          </p:nvSpPr>
          <p:spPr>
            <a:xfrm>
              <a:off x="5317744" y="4605238"/>
              <a:ext cx="63747" cy="53043"/>
            </a:xfrm>
            <a:custGeom>
              <a:avLst/>
              <a:gdLst/>
              <a:ahLst/>
              <a:cxnLst/>
              <a:rect l="l" t="t" r="r" b="b"/>
              <a:pathLst>
                <a:path w="1989" h="1655" extrusionOk="0">
                  <a:moveTo>
                    <a:pt x="67" y="0"/>
                  </a:moveTo>
                  <a:lnTo>
                    <a:pt x="0" y="1537"/>
                  </a:lnTo>
                  <a:lnTo>
                    <a:pt x="1989" y="1654"/>
                  </a:lnTo>
                  <a:cubicBezTo>
                    <a:pt x="1922" y="1186"/>
                    <a:pt x="1688" y="752"/>
                    <a:pt x="1320" y="451"/>
                  </a:cubicBezTo>
                  <a:cubicBezTo>
                    <a:pt x="969" y="151"/>
                    <a:pt x="51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9"/>
            <p:cNvSpPr/>
            <p:nvPr/>
          </p:nvSpPr>
          <p:spPr>
            <a:xfrm>
              <a:off x="5317744" y="4642191"/>
              <a:ext cx="302039" cy="28909"/>
            </a:xfrm>
            <a:custGeom>
              <a:avLst/>
              <a:gdLst/>
              <a:ahLst/>
              <a:cxnLst/>
              <a:rect l="l" t="t" r="r" b="b"/>
              <a:pathLst>
                <a:path w="9424" h="902" extrusionOk="0">
                  <a:moveTo>
                    <a:pt x="7820" y="0"/>
                  </a:moveTo>
                  <a:cubicBezTo>
                    <a:pt x="7486" y="0"/>
                    <a:pt x="7302" y="685"/>
                    <a:pt x="7302" y="685"/>
                  </a:cubicBezTo>
                  <a:lnTo>
                    <a:pt x="0" y="334"/>
                  </a:lnTo>
                  <a:lnTo>
                    <a:pt x="0" y="468"/>
                  </a:lnTo>
                  <a:cubicBezTo>
                    <a:pt x="1914" y="713"/>
                    <a:pt x="5548" y="901"/>
                    <a:pt x="7634" y="901"/>
                  </a:cubicBezTo>
                  <a:cubicBezTo>
                    <a:pt x="8534" y="901"/>
                    <a:pt x="9146" y="866"/>
                    <a:pt x="9207" y="785"/>
                  </a:cubicBezTo>
                  <a:cubicBezTo>
                    <a:pt x="9424" y="535"/>
                    <a:pt x="7820" y="0"/>
                    <a:pt x="7820" y="0"/>
                  </a:cubicBezTo>
                  <a:close/>
                </a:path>
              </a:pathLst>
            </a:custGeom>
            <a:solidFill>
              <a:srgbClr val="FFFFFF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9"/>
            <p:cNvSpPr/>
            <p:nvPr/>
          </p:nvSpPr>
          <p:spPr>
            <a:xfrm>
              <a:off x="5315052" y="4652896"/>
              <a:ext cx="298321" cy="13205"/>
            </a:xfrm>
            <a:custGeom>
              <a:avLst/>
              <a:gdLst/>
              <a:ahLst/>
              <a:cxnLst/>
              <a:rect l="l" t="t" r="r" b="b"/>
              <a:pathLst>
                <a:path w="9308" h="412" extrusionOk="0">
                  <a:moveTo>
                    <a:pt x="1" y="0"/>
                  </a:moveTo>
                  <a:cubicBezTo>
                    <a:pt x="34" y="0"/>
                    <a:pt x="68" y="17"/>
                    <a:pt x="101" y="17"/>
                  </a:cubicBezTo>
                  <a:cubicBezTo>
                    <a:pt x="185" y="17"/>
                    <a:pt x="268" y="34"/>
                    <a:pt x="368" y="34"/>
                  </a:cubicBezTo>
                  <a:lnTo>
                    <a:pt x="1371" y="117"/>
                  </a:lnTo>
                  <a:cubicBezTo>
                    <a:pt x="2206" y="184"/>
                    <a:pt x="3359" y="251"/>
                    <a:pt x="4646" y="301"/>
                  </a:cubicBezTo>
                  <a:cubicBezTo>
                    <a:pt x="5932" y="351"/>
                    <a:pt x="7102" y="368"/>
                    <a:pt x="7937" y="385"/>
                  </a:cubicBezTo>
                  <a:lnTo>
                    <a:pt x="8940" y="385"/>
                  </a:lnTo>
                  <a:cubicBezTo>
                    <a:pt x="9040" y="368"/>
                    <a:pt x="9124" y="368"/>
                    <a:pt x="9207" y="368"/>
                  </a:cubicBezTo>
                  <a:cubicBezTo>
                    <a:pt x="9215" y="399"/>
                    <a:pt x="9237" y="412"/>
                    <a:pt x="9259" y="412"/>
                  </a:cubicBezTo>
                  <a:cubicBezTo>
                    <a:pt x="9283" y="412"/>
                    <a:pt x="9307" y="395"/>
                    <a:pt x="9307" y="368"/>
                  </a:cubicBezTo>
                  <a:cubicBezTo>
                    <a:pt x="9307" y="332"/>
                    <a:pt x="9283" y="315"/>
                    <a:pt x="9259" y="315"/>
                  </a:cubicBezTo>
                  <a:cubicBezTo>
                    <a:pt x="9237" y="315"/>
                    <a:pt x="9215" y="328"/>
                    <a:pt x="9207" y="351"/>
                  </a:cubicBezTo>
                  <a:lnTo>
                    <a:pt x="8940" y="351"/>
                  </a:lnTo>
                  <a:lnTo>
                    <a:pt x="7937" y="334"/>
                  </a:lnTo>
                  <a:cubicBezTo>
                    <a:pt x="7102" y="318"/>
                    <a:pt x="5932" y="284"/>
                    <a:pt x="4646" y="234"/>
                  </a:cubicBezTo>
                  <a:cubicBezTo>
                    <a:pt x="3376" y="184"/>
                    <a:pt x="2206" y="134"/>
                    <a:pt x="1371" y="67"/>
                  </a:cubicBezTo>
                  <a:lnTo>
                    <a:pt x="368" y="1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9"/>
            <p:cNvSpPr/>
            <p:nvPr/>
          </p:nvSpPr>
          <p:spPr>
            <a:xfrm>
              <a:off x="5551228" y="4640044"/>
              <a:ext cx="18236" cy="26794"/>
            </a:xfrm>
            <a:custGeom>
              <a:avLst/>
              <a:gdLst/>
              <a:ahLst/>
              <a:cxnLst/>
              <a:rect l="l" t="t" r="r" b="b"/>
              <a:pathLst>
                <a:path w="569" h="83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234" y="134"/>
                    <a:pt x="0" y="468"/>
                    <a:pt x="17" y="836"/>
                  </a:cubicBezTo>
                  <a:cubicBezTo>
                    <a:pt x="84" y="502"/>
                    <a:pt x="284" y="201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9"/>
            <p:cNvSpPr/>
            <p:nvPr/>
          </p:nvSpPr>
          <p:spPr>
            <a:xfrm>
              <a:off x="5500333" y="4624436"/>
              <a:ext cx="10769" cy="14070"/>
            </a:xfrm>
            <a:custGeom>
              <a:avLst/>
              <a:gdLst/>
              <a:ahLst/>
              <a:cxnLst/>
              <a:rect l="l" t="t" r="r" b="b"/>
              <a:pathLst>
                <a:path w="336" h="439" extrusionOk="0">
                  <a:moveTo>
                    <a:pt x="313" y="1"/>
                  </a:moveTo>
                  <a:cubicBezTo>
                    <a:pt x="287" y="1"/>
                    <a:pt x="211" y="81"/>
                    <a:pt x="135" y="203"/>
                  </a:cubicBezTo>
                  <a:cubicBezTo>
                    <a:pt x="51" y="320"/>
                    <a:pt x="1" y="437"/>
                    <a:pt x="18" y="437"/>
                  </a:cubicBezTo>
                  <a:cubicBezTo>
                    <a:pt x="19" y="438"/>
                    <a:pt x="20" y="439"/>
                    <a:pt x="22" y="439"/>
                  </a:cubicBezTo>
                  <a:cubicBezTo>
                    <a:pt x="47" y="439"/>
                    <a:pt x="124" y="345"/>
                    <a:pt x="201" y="237"/>
                  </a:cubicBezTo>
                  <a:cubicBezTo>
                    <a:pt x="285" y="120"/>
                    <a:pt x="335" y="3"/>
                    <a:pt x="318" y="3"/>
                  </a:cubicBezTo>
                  <a:cubicBezTo>
                    <a:pt x="317" y="1"/>
                    <a:pt x="315" y="1"/>
                    <a:pt x="3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9"/>
            <p:cNvSpPr/>
            <p:nvPr/>
          </p:nvSpPr>
          <p:spPr>
            <a:xfrm>
              <a:off x="5486423" y="4621199"/>
              <a:ext cx="12339" cy="9327"/>
            </a:xfrm>
            <a:custGeom>
              <a:avLst/>
              <a:gdLst/>
              <a:ahLst/>
              <a:cxnLst/>
              <a:rect l="l" t="t" r="r" b="b"/>
              <a:pathLst>
                <a:path w="385" h="291" extrusionOk="0">
                  <a:moveTo>
                    <a:pt x="358" y="0"/>
                  </a:moveTo>
                  <a:cubicBezTo>
                    <a:pt x="330" y="0"/>
                    <a:pt x="255" y="48"/>
                    <a:pt x="168" y="120"/>
                  </a:cubicBezTo>
                  <a:cubicBezTo>
                    <a:pt x="67" y="204"/>
                    <a:pt x="0" y="271"/>
                    <a:pt x="17" y="287"/>
                  </a:cubicBezTo>
                  <a:cubicBezTo>
                    <a:pt x="19" y="290"/>
                    <a:pt x="23" y="291"/>
                    <a:pt x="27" y="291"/>
                  </a:cubicBezTo>
                  <a:cubicBezTo>
                    <a:pt x="56" y="291"/>
                    <a:pt x="130" y="243"/>
                    <a:pt x="218" y="171"/>
                  </a:cubicBezTo>
                  <a:cubicBezTo>
                    <a:pt x="318" y="87"/>
                    <a:pt x="385" y="3"/>
                    <a:pt x="368" y="3"/>
                  </a:cubicBezTo>
                  <a:cubicBezTo>
                    <a:pt x="366" y="1"/>
                    <a:pt x="363" y="0"/>
                    <a:pt x="35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9"/>
            <p:cNvSpPr/>
            <p:nvPr/>
          </p:nvSpPr>
          <p:spPr>
            <a:xfrm>
              <a:off x="5475718" y="4601488"/>
              <a:ext cx="20897" cy="3814"/>
            </a:xfrm>
            <a:custGeom>
              <a:avLst/>
              <a:gdLst/>
              <a:ahLst/>
              <a:cxnLst/>
              <a:rect l="l" t="t" r="r" b="b"/>
              <a:pathLst>
                <a:path w="652" h="119" extrusionOk="0">
                  <a:moveTo>
                    <a:pt x="0" y="0"/>
                  </a:moveTo>
                  <a:lnTo>
                    <a:pt x="0" y="17"/>
                  </a:lnTo>
                  <a:cubicBezTo>
                    <a:pt x="130" y="82"/>
                    <a:pt x="273" y="119"/>
                    <a:pt x="417" y="119"/>
                  </a:cubicBezTo>
                  <a:cubicBezTo>
                    <a:pt x="496" y="119"/>
                    <a:pt x="575" y="107"/>
                    <a:pt x="652" y="84"/>
                  </a:cubicBezTo>
                  <a:cubicBezTo>
                    <a:pt x="552" y="67"/>
                    <a:pt x="435" y="50"/>
                    <a:pt x="334" y="50"/>
                  </a:cubicBezTo>
                  <a:cubicBezTo>
                    <a:pt x="218" y="17"/>
                    <a:pt x="117" y="1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9"/>
            <p:cNvSpPr/>
            <p:nvPr/>
          </p:nvSpPr>
          <p:spPr>
            <a:xfrm>
              <a:off x="5507320" y="4608539"/>
              <a:ext cx="33749" cy="18140"/>
            </a:xfrm>
            <a:custGeom>
              <a:avLst/>
              <a:gdLst/>
              <a:ahLst/>
              <a:cxnLst/>
              <a:rect l="l" t="t" r="r" b="b"/>
              <a:pathLst>
                <a:path w="1053" h="566" extrusionOk="0">
                  <a:moveTo>
                    <a:pt x="673" y="64"/>
                  </a:moveTo>
                  <a:cubicBezTo>
                    <a:pt x="767" y="64"/>
                    <a:pt x="863" y="87"/>
                    <a:pt x="953" y="131"/>
                  </a:cubicBezTo>
                  <a:cubicBezTo>
                    <a:pt x="1003" y="181"/>
                    <a:pt x="986" y="231"/>
                    <a:pt x="919" y="265"/>
                  </a:cubicBezTo>
                  <a:cubicBezTo>
                    <a:pt x="852" y="298"/>
                    <a:pt x="785" y="332"/>
                    <a:pt x="719" y="348"/>
                  </a:cubicBezTo>
                  <a:cubicBezTo>
                    <a:pt x="602" y="382"/>
                    <a:pt x="468" y="415"/>
                    <a:pt x="351" y="432"/>
                  </a:cubicBezTo>
                  <a:cubicBezTo>
                    <a:pt x="242" y="449"/>
                    <a:pt x="154" y="453"/>
                    <a:pt x="93" y="455"/>
                  </a:cubicBezTo>
                  <a:lnTo>
                    <a:pt x="93" y="455"/>
                  </a:lnTo>
                  <a:cubicBezTo>
                    <a:pt x="128" y="384"/>
                    <a:pt x="173" y="321"/>
                    <a:pt x="217" y="265"/>
                  </a:cubicBezTo>
                  <a:cubicBezTo>
                    <a:pt x="301" y="181"/>
                    <a:pt x="418" y="114"/>
                    <a:pt x="535" y="81"/>
                  </a:cubicBezTo>
                  <a:cubicBezTo>
                    <a:pt x="579" y="70"/>
                    <a:pt x="626" y="64"/>
                    <a:pt x="673" y="64"/>
                  </a:cubicBezTo>
                  <a:close/>
                  <a:moveTo>
                    <a:pt x="680" y="1"/>
                  </a:moveTo>
                  <a:cubicBezTo>
                    <a:pt x="495" y="1"/>
                    <a:pt x="312" y="82"/>
                    <a:pt x="184" y="231"/>
                  </a:cubicBezTo>
                  <a:cubicBezTo>
                    <a:pt x="136" y="296"/>
                    <a:pt x="88" y="375"/>
                    <a:pt x="69" y="456"/>
                  </a:cubicBezTo>
                  <a:lnTo>
                    <a:pt x="69" y="456"/>
                  </a:lnTo>
                  <a:cubicBezTo>
                    <a:pt x="24" y="457"/>
                    <a:pt x="0" y="458"/>
                    <a:pt x="0" y="465"/>
                  </a:cubicBezTo>
                  <a:cubicBezTo>
                    <a:pt x="22" y="468"/>
                    <a:pt x="43" y="471"/>
                    <a:pt x="65" y="474"/>
                  </a:cubicBezTo>
                  <a:lnTo>
                    <a:pt x="65" y="474"/>
                  </a:lnTo>
                  <a:cubicBezTo>
                    <a:pt x="50" y="535"/>
                    <a:pt x="50" y="566"/>
                    <a:pt x="50" y="566"/>
                  </a:cubicBezTo>
                  <a:cubicBezTo>
                    <a:pt x="59" y="535"/>
                    <a:pt x="70" y="505"/>
                    <a:pt x="83" y="477"/>
                  </a:cubicBezTo>
                  <a:lnTo>
                    <a:pt x="83" y="477"/>
                  </a:lnTo>
                  <a:cubicBezTo>
                    <a:pt x="138" y="484"/>
                    <a:pt x="193" y="489"/>
                    <a:pt x="248" y="489"/>
                  </a:cubicBezTo>
                  <a:cubicBezTo>
                    <a:pt x="282" y="489"/>
                    <a:pt x="317" y="487"/>
                    <a:pt x="351" y="482"/>
                  </a:cubicBezTo>
                  <a:cubicBezTo>
                    <a:pt x="485" y="465"/>
                    <a:pt x="602" y="449"/>
                    <a:pt x="735" y="415"/>
                  </a:cubicBezTo>
                  <a:cubicBezTo>
                    <a:pt x="802" y="382"/>
                    <a:pt x="886" y="365"/>
                    <a:pt x="953" y="332"/>
                  </a:cubicBezTo>
                  <a:cubicBezTo>
                    <a:pt x="986" y="298"/>
                    <a:pt x="1019" y="265"/>
                    <a:pt x="1036" y="215"/>
                  </a:cubicBezTo>
                  <a:cubicBezTo>
                    <a:pt x="1053" y="165"/>
                    <a:pt x="1036" y="114"/>
                    <a:pt x="986" y="81"/>
                  </a:cubicBezTo>
                  <a:cubicBezTo>
                    <a:pt x="889" y="27"/>
                    <a:pt x="784" y="1"/>
                    <a:pt x="6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9"/>
            <p:cNvSpPr/>
            <p:nvPr/>
          </p:nvSpPr>
          <p:spPr>
            <a:xfrm>
              <a:off x="5496070" y="4602001"/>
              <a:ext cx="16089" cy="21986"/>
            </a:xfrm>
            <a:custGeom>
              <a:avLst/>
              <a:gdLst/>
              <a:ahLst/>
              <a:cxnLst/>
              <a:rect l="l" t="t" r="r" b="b"/>
              <a:pathLst>
                <a:path w="502" h="686" extrusionOk="0">
                  <a:moveTo>
                    <a:pt x="117" y="1"/>
                  </a:moveTo>
                  <a:cubicBezTo>
                    <a:pt x="50" y="1"/>
                    <a:pt x="0" y="84"/>
                    <a:pt x="0" y="151"/>
                  </a:cubicBezTo>
                  <a:cubicBezTo>
                    <a:pt x="17" y="218"/>
                    <a:pt x="34" y="268"/>
                    <a:pt x="67" y="318"/>
                  </a:cubicBezTo>
                  <a:cubicBezTo>
                    <a:pt x="100" y="385"/>
                    <a:pt x="151" y="469"/>
                    <a:pt x="217" y="536"/>
                  </a:cubicBezTo>
                  <a:cubicBezTo>
                    <a:pt x="268" y="602"/>
                    <a:pt x="334" y="653"/>
                    <a:pt x="418" y="686"/>
                  </a:cubicBezTo>
                  <a:cubicBezTo>
                    <a:pt x="418" y="669"/>
                    <a:pt x="351" y="619"/>
                    <a:pt x="251" y="502"/>
                  </a:cubicBezTo>
                  <a:cubicBezTo>
                    <a:pt x="201" y="435"/>
                    <a:pt x="151" y="369"/>
                    <a:pt x="117" y="285"/>
                  </a:cubicBezTo>
                  <a:cubicBezTo>
                    <a:pt x="67" y="201"/>
                    <a:pt x="34" y="68"/>
                    <a:pt x="134" y="68"/>
                  </a:cubicBezTo>
                  <a:cubicBezTo>
                    <a:pt x="140" y="67"/>
                    <a:pt x="146" y="66"/>
                    <a:pt x="153" y="66"/>
                  </a:cubicBezTo>
                  <a:cubicBezTo>
                    <a:pt x="230" y="66"/>
                    <a:pt x="305" y="156"/>
                    <a:pt x="351" y="218"/>
                  </a:cubicBezTo>
                  <a:cubicBezTo>
                    <a:pt x="401" y="285"/>
                    <a:pt x="435" y="369"/>
                    <a:pt x="451" y="452"/>
                  </a:cubicBezTo>
                  <a:cubicBezTo>
                    <a:pt x="451" y="536"/>
                    <a:pt x="451" y="619"/>
                    <a:pt x="451" y="686"/>
                  </a:cubicBezTo>
                  <a:cubicBezTo>
                    <a:pt x="485" y="619"/>
                    <a:pt x="501" y="536"/>
                    <a:pt x="501" y="452"/>
                  </a:cubicBezTo>
                  <a:cubicBezTo>
                    <a:pt x="485" y="352"/>
                    <a:pt x="451" y="268"/>
                    <a:pt x="401" y="185"/>
                  </a:cubicBezTo>
                  <a:cubicBezTo>
                    <a:pt x="351" y="84"/>
                    <a:pt x="251" y="1"/>
                    <a:pt x="1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9"/>
            <p:cNvSpPr/>
            <p:nvPr/>
          </p:nvSpPr>
          <p:spPr>
            <a:xfrm>
              <a:off x="5320404" y="4604148"/>
              <a:ext cx="61087" cy="53043"/>
            </a:xfrm>
            <a:custGeom>
              <a:avLst/>
              <a:gdLst/>
              <a:ahLst/>
              <a:cxnLst/>
              <a:rect l="l" t="t" r="r" b="b"/>
              <a:pathLst>
                <a:path w="1906" h="1655" extrusionOk="0">
                  <a:moveTo>
                    <a:pt x="118" y="1"/>
                  </a:moveTo>
                  <a:cubicBezTo>
                    <a:pt x="84" y="1"/>
                    <a:pt x="51" y="17"/>
                    <a:pt x="1" y="34"/>
                  </a:cubicBezTo>
                  <a:lnTo>
                    <a:pt x="18" y="34"/>
                  </a:lnTo>
                  <a:cubicBezTo>
                    <a:pt x="18" y="34"/>
                    <a:pt x="55" y="30"/>
                    <a:pt x="124" y="30"/>
                  </a:cubicBezTo>
                  <a:cubicBezTo>
                    <a:pt x="193" y="30"/>
                    <a:pt x="293" y="34"/>
                    <a:pt x="419" y="51"/>
                  </a:cubicBezTo>
                  <a:cubicBezTo>
                    <a:pt x="1070" y="151"/>
                    <a:pt x="1605" y="619"/>
                    <a:pt x="1805" y="1254"/>
                  </a:cubicBezTo>
                  <a:cubicBezTo>
                    <a:pt x="1872" y="1488"/>
                    <a:pt x="1872" y="1655"/>
                    <a:pt x="1889" y="1655"/>
                  </a:cubicBezTo>
                  <a:cubicBezTo>
                    <a:pt x="1906" y="1622"/>
                    <a:pt x="1906" y="1571"/>
                    <a:pt x="1906" y="1538"/>
                  </a:cubicBezTo>
                  <a:cubicBezTo>
                    <a:pt x="1889" y="1438"/>
                    <a:pt x="1872" y="1337"/>
                    <a:pt x="1855" y="1237"/>
                  </a:cubicBezTo>
                  <a:cubicBezTo>
                    <a:pt x="1672" y="569"/>
                    <a:pt x="1104" y="84"/>
                    <a:pt x="419" y="17"/>
                  </a:cubicBezTo>
                  <a:cubicBezTo>
                    <a:pt x="318" y="1"/>
                    <a:pt x="218" y="1"/>
                    <a:pt x="1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9"/>
            <p:cNvSpPr/>
            <p:nvPr/>
          </p:nvSpPr>
          <p:spPr>
            <a:xfrm>
              <a:off x="5403958" y="4641550"/>
              <a:ext cx="51440" cy="3878"/>
            </a:xfrm>
            <a:custGeom>
              <a:avLst/>
              <a:gdLst/>
              <a:ahLst/>
              <a:cxnLst/>
              <a:rect l="l" t="t" r="r" b="b"/>
              <a:pathLst>
                <a:path w="1605" h="121" extrusionOk="0">
                  <a:moveTo>
                    <a:pt x="21" y="0"/>
                  </a:moveTo>
                  <a:cubicBezTo>
                    <a:pt x="8" y="0"/>
                    <a:pt x="0" y="1"/>
                    <a:pt x="0" y="3"/>
                  </a:cubicBezTo>
                  <a:cubicBezTo>
                    <a:pt x="352" y="80"/>
                    <a:pt x="703" y="121"/>
                    <a:pt x="1054" y="121"/>
                  </a:cubicBezTo>
                  <a:cubicBezTo>
                    <a:pt x="1237" y="121"/>
                    <a:pt x="1421" y="110"/>
                    <a:pt x="1604" y="87"/>
                  </a:cubicBezTo>
                  <a:cubicBezTo>
                    <a:pt x="1604" y="70"/>
                    <a:pt x="1237" y="70"/>
                    <a:pt x="802" y="53"/>
                  </a:cubicBezTo>
                  <a:cubicBezTo>
                    <a:pt x="429" y="39"/>
                    <a:pt x="104" y="0"/>
                    <a:pt x="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369152" y="4640461"/>
              <a:ext cx="5929" cy="10320"/>
            </a:xfrm>
            <a:custGeom>
              <a:avLst/>
              <a:gdLst/>
              <a:ahLst/>
              <a:cxnLst/>
              <a:rect l="l" t="t" r="r" b="b"/>
              <a:pathLst>
                <a:path w="185" h="322" extrusionOk="0">
                  <a:moveTo>
                    <a:pt x="26" y="1"/>
                  </a:moveTo>
                  <a:cubicBezTo>
                    <a:pt x="22" y="1"/>
                    <a:pt x="19" y="2"/>
                    <a:pt x="17" y="4"/>
                  </a:cubicBezTo>
                  <a:cubicBezTo>
                    <a:pt x="0" y="4"/>
                    <a:pt x="34" y="71"/>
                    <a:pt x="67" y="154"/>
                  </a:cubicBezTo>
                  <a:cubicBezTo>
                    <a:pt x="101" y="238"/>
                    <a:pt x="117" y="321"/>
                    <a:pt x="151" y="321"/>
                  </a:cubicBezTo>
                  <a:cubicBezTo>
                    <a:pt x="167" y="321"/>
                    <a:pt x="184" y="238"/>
                    <a:pt x="134" y="138"/>
                  </a:cubicBezTo>
                  <a:cubicBezTo>
                    <a:pt x="105" y="50"/>
                    <a:pt x="50" y="1"/>
                    <a:pt x="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356845" y="4623827"/>
              <a:ext cx="6987" cy="7147"/>
            </a:xfrm>
            <a:custGeom>
              <a:avLst/>
              <a:gdLst/>
              <a:ahLst/>
              <a:cxnLst/>
              <a:rect l="l" t="t" r="r" b="b"/>
              <a:pathLst>
                <a:path w="218" h="223" extrusionOk="0">
                  <a:moveTo>
                    <a:pt x="28" y="1"/>
                  </a:moveTo>
                  <a:cubicBezTo>
                    <a:pt x="23" y="1"/>
                    <a:pt x="20" y="2"/>
                    <a:pt x="17" y="5"/>
                  </a:cubicBezTo>
                  <a:cubicBezTo>
                    <a:pt x="0" y="5"/>
                    <a:pt x="33" y="72"/>
                    <a:pt x="84" y="122"/>
                  </a:cubicBezTo>
                  <a:cubicBezTo>
                    <a:pt x="150" y="189"/>
                    <a:pt x="201" y="222"/>
                    <a:pt x="217" y="222"/>
                  </a:cubicBezTo>
                  <a:cubicBezTo>
                    <a:pt x="217" y="205"/>
                    <a:pt x="184" y="139"/>
                    <a:pt x="134" y="89"/>
                  </a:cubicBezTo>
                  <a:cubicBezTo>
                    <a:pt x="92" y="33"/>
                    <a:pt x="51" y="1"/>
                    <a:pt x="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338833" y="4614789"/>
              <a:ext cx="10544" cy="4551"/>
            </a:xfrm>
            <a:custGeom>
              <a:avLst/>
              <a:gdLst/>
              <a:ahLst/>
              <a:cxnLst/>
              <a:rect l="l" t="t" r="r" b="b"/>
              <a:pathLst>
                <a:path w="329" h="142" extrusionOk="0">
                  <a:moveTo>
                    <a:pt x="73" y="0"/>
                  </a:moveTo>
                  <a:cubicBezTo>
                    <a:pt x="30" y="0"/>
                    <a:pt x="1" y="10"/>
                    <a:pt x="11" y="20"/>
                  </a:cubicBezTo>
                  <a:lnTo>
                    <a:pt x="11" y="36"/>
                  </a:lnTo>
                  <a:cubicBezTo>
                    <a:pt x="11" y="53"/>
                    <a:pt x="77" y="53"/>
                    <a:pt x="161" y="86"/>
                  </a:cubicBezTo>
                  <a:cubicBezTo>
                    <a:pt x="229" y="114"/>
                    <a:pt x="275" y="141"/>
                    <a:pt x="299" y="141"/>
                  </a:cubicBezTo>
                  <a:cubicBezTo>
                    <a:pt x="304" y="141"/>
                    <a:pt x="308" y="140"/>
                    <a:pt x="311" y="137"/>
                  </a:cubicBezTo>
                  <a:cubicBezTo>
                    <a:pt x="328" y="137"/>
                    <a:pt x="278" y="53"/>
                    <a:pt x="178" y="20"/>
                  </a:cubicBezTo>
                  <a:cubicBezTo>
                    <a:pt x="142" y="6"/>
                    <a:pt x="104" y="0"/>
                    <a:pt x="7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325756" y="4611263"/>
              <a:ext cx="5384" cy="2981"/>
            </a:xfrm>
            <a:custGeom>
              <a:avLst/>
              <a:gdLst/>
              <a:ahLst/>
              <a:cxnLst/>
              <a:rect l="l" t="t" r="r" b="b"/>
              <a:pathLst>
                <a:path w="168" h="93" extrusionOk="0">
                  <a:moveTo>
                    <a:pt x="39" y="0"/>
                  </a:moveTo>
                  <a:cubicBezTo>
                    <a:pt x="22" y="0"/>
                    <a:pt x="9" y="4"/>
                    <a:pt x="1" y="13"/>
                  </a:cubicBezTo>
                  <a:cubicBezTo>
                    <a:pt x="1" y="29"/>
                    <a:pt x="34" y="63"/>
                    <a:pt x="68" y="80"/>
                  </a:cubicBezTo>
                  <a:cubicBezTo>
                    <a:pt x="93" y="88"/>
                    <a:pt x="118" y="92"/>
                    <a:pt x="137" y="92"/>
                  </a:cubicBezTo>
                  <a:cubicBezTo>
                    <a:pt x="155" y="92"/>
                    <a:pt x="168" y="88"/>
                    <a:pt x="168" y="80"/>
                  </a:cubicBezTo>
                  <a:cubicBezTo>
                    <a:pt x="168" y="63"/>
                    <a:pt x="151" y="29"/>
                    <a:pt x="101" y="13"/>
                  </a:cubicBezTo>
                  <a:cubicBezTo>
                    <a:pt x="76" y="4"/>
                    <a:pt x="55" y="0"/>
                    <a:pt x="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4361308" y="3309841"/>
              <a:ext cx="879356" cy="1123513"/>
            </a:xfrm>
            <a:custGeom>
              <a:avLst/>
              <a:gdLst/>
              <a:ahLst/>
              <a:cxnLst/>
              <a:rect l="l" t="t" r="r" b="b"/>
              <a:pathLst>
                <a:path w="27437" h="35055" extrusionOk="0">
                  <a:moveTo>
                    <a:pt x="19316" y="0"/>
                  </a:moveTo>
                  <a:cubicBezTo>
                    <a:pt x="19316" y="0"/>
                    <a:pt x="18915" y="10460"/>
                    <a:pt x="17311" y="15890"/>
                  </a:cubicBezTo>
                  <a:cubicBezTo>
                    <a:pt x="15707" y="21320"/>
                    <a:pt x="11396" y="22657"/>
                    <a:pt x="8606" y="24395"/>
                  </a:cubicBezTo>
                  <a:cubicBezTo>
                    <a:pt x="5949" y="26066"/>
                    <a:pt x="1" y="29223"/>
                    <a:pt x="1" y="29223"/>
                  </a:cubicBezTo>
                  <a:lnTo>
                    <a:pt x="3359" y="35055"/>
                  </a:lnTo>
                  <a:cubicBezTo>
                    <a:pt x="3359" y="35055"/>
                    <a:pt x="19784" y="28104"/>
                    <a:pt x="22724" y="21872"/>
                  </a:cubicBezTo>
                  <a:cubicBezTo>
                    <a:pt x="24963" y="17093"/>
                    <a:pt x="27436" y="8288"/>
                    <a:pt x="27436" y="8288"/>
                  </a:cubicBezTo>
                  <a:lnTo>
                    <a:pt x="1931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4868980" y="3141162"/>
              <a:ext cx="697793" cy="1436257"/>
            </a:xfrm>
            <a:custGeom>
              <a:avLst/>
              <a:gdLst/>
              <a:ahLst/>
              <a:cxnLst/>
              <a:rect l="l" t="t" r="r" b="b"/>
              <a:pathLst>
                <a:path w="21772" h="44813" extrusionOk="0">
                  <a:moveTo>
                    <a:pt x="0" y="0"/>
                  </a:moveTo>
                  <a:cubicBezTo>
                    <a:pt x="0" y="535"/>
                    <a:pt x="67" y="1069"/>
                    <a:pt x="201" y="1587"/>
                  </a:cubicBezTo>
                  <a:cubicBezTo>
                    <a:pt x="585" y="3175"/>
                    <a:pt x="1304" y="4662"/>
                    <a:pt x="2340" y="5915"/>
                  </a:cubicBezTo>
                  <a:lnTo>
                    <a:pt x="14253" y="20869"/>
                  </a:lnTo>
                  <a:lnTo>
                    <a:pt x="13501" y="44461"/>
                  </a:lnTo>
                  <a:lnTo>
                    <a:pt x="20535" y="44812"/>
                  </a:lnTo>
                  <a:lnTo>
                    <a:pt x="21755" y="20351"/>
                  </a:lnTo>
                  <a:cubicBezTo>
                    <a:pt x="21772" y="19900"/>
                    <a:pt x="21688" y="19432"/>
                    <a:pt x="21488" y="19031"/>
                  </a:cubicBezTo>
                  <a:cubicBezTo>
                    <a:pt x="19633" y="15088"/>
                    <a:pt x="12699" y="568"/>
                    <a:pt x="12699" y="5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4089812" y="2745953"/>
              <a:ext cx="2121197" cy="1624230"/>
            </a:xfrm>
            <a:custGeom>
              <a:avLst/>
              <a:gdLst/>
              <a:ahLst/>
              <a:cxnLst/>
              <a:rect l="l" t="t" r="r" b="b"/>
              <a:pathLst>
                <a:path w="66184" h="50678" extrusionOk="0">
                  <a:moveTo>
                    <a:pt x="62641" y="0"/>
                  </a:moveTo>
                  <a:lnTo>
                    <a:pt x="1" y="4395"/>
                  </a:lnTo>
                  <a:lnTo>
                    <a:pt x="3075" y="50677"/>
                  </a:lnTo>
                  <a:lnTo>
                    <a:pt x="66183" y="46066"/>
                  </a:lnTo>
                  <a:lnTo>
                    <a:pt x="62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4087120" y="2743806"/>
              <a:ext cx="2123889" cy="1629037"/>
            </a:xfrm>
            <a:custGeom>
              <a:avLst/>
              <a:gdLst/>
              <a:ahLst/>
              <a:cxnLst/>
              <a:rect l="l" t="t" r="r" b="b"/>
              <a:pathLst>
                <a:path w="66268" h="50828" extrusionOk="0">
                  <a:moveTo>
                    <a:pt x="66197" y="45245"/>
                  </a:moveTo>
                  <a:lnTo>
                    <a:pt x="66197" y="45245"/>
                  </a:lnTo>
                  <a:cubicBezTo>
                    <a:pt x="66198" y="45263"/>
                    <a:pt x="66199" y="45280"/>
                    <a:pt x="66200" y="45297"/>
                  </a:cubicBezTo>
                  <a:cubicBezTo>
                    <a:pt x="66201" y="45308"/>
                    <a:pt x="66202" y="45319"/>
                    <a:pt x="66203" y="45329"/>
                  </a:cubicBezTo>
                  <a:lnTo>
                    <a:pt x="66203" y="45329"/>
                  </a:lnTo>
                  <a:cubicBezTo>
                    <a:pt x="66202" y="45313"/>
                    <a:pt x="66201" y="45297"/>
                    <a:pt x="66200" y="45280"/>
                  </a:cubicBezTo>
                  <a:cubicBezTo>
                    <a:pt x="66199" y="45269"/>
                    <a:pt x="66198" y="45257"/>
                    <a:pt x="66197" y="45245"/>
                  </a:cubicBezTo>
                  <a:close/>
                  <a:moveTo>
                    <a:pt x="66203" y="45329"/>
                  </a:moveTo>
                  <a:cubicBezTo>
                    <a:pt x="66236" y="45865"/>
                    <a:pt x="66267" y="46133"/>
                    <a:pt x="66267" y="46133"/>
                  </a:cubicBezTo>
                  <a:cubicBezTo>
                    <a:pt x="66267" y="46133"/>
                    <a:pt x="66251" y="45860"/>
                    <a:pt x="66203" y="45329"/>
                  </a:cubicBezTo>
                  <a:close/>
                  <a:moveTo>
                    <a:pt x="65966" y="46149"/>
                  </a:moveTo>
                  <a:lnTo>
                    <a:pt x="65857" y="46158"/>
                  </a:lnTo>
                  <a:lnTo>
                    <a:pt x="65857" y="46158"/>
                  </a:lnTo>
                  <a:cubicBezTo>
                    <a:pt x="65896" y="46155"/>
                    <a:pt x="65933" y="46152"/>
                    <a:pt x="65966" y="46149"/>
                  </a:cubicBezTo>
                  <a:close/>
                  <a:moveTo>
                    <a:pt x="62708" y="0"/>
                  </a:moveTo>
                  <a:lnTo>
                    <a:pt x="85" y="4378"/>
                  </a:lnTo>
                  <a:lnTo>
                    <a:pt x="1" y="4378"/>
                  </a:lnTo>
                  <a:lnTo>
                    <a:pt x="1" y="4462"/>
                  </a:lnTo>
                  <a:cubicBezTo>
                    <a:pt x="18" y="4562"/>
                    <a:pt x="18" y="4679"/>
                    <a:pt x="34" y="4796"/>
                  </a:cubicBezTo>
                  <a:cubicBezTo>
                    <a:pt x="1120" y="21287"/>
                    <a:pt x="2156" y="36909"/>
                    <a:pt x="3092" y="50744"/>
                  </a:cubicBezTo>
                  <a:lnTo>
                    <a:pt x="3092" y="50828"/>
                  </a:lnTo>
                  <a:lnTo>
                    <a:pt x="3159" y="50811"/>
                  </a:lnTo>
                  <a:cubicBezTo>
                    <a:pt x="21839" y="49441"/>
                    <a:pt x="37629" y="48271"/>
                    <a:pt x="48740" y="47453"/>
                  </a:cubicBezTo>
                  <a:lnTo>
                    <a:pt x="61672" y="46483"/>
                  </a:lnTo>
                  <a:lnTo>
                    <a:pt x="65098" y="46216"/>
                  </a:lnTo>
                  <a:lnTo>
                    <a:pt x="65857" y="46158"/>
                  </a:lnTo>
                  <a:lnTo>
                    <a:pt x="65857" y="46158"/>
                  </a:lnTo>
                  <a:cubicBezTo>
                    <a:pt x="65662" y="46172"/>
                    <a:pt x="65401" y="46186"/>
                    <a:pt x="65081" y="46199"/>
                  </a:cubicBezTo>
                  <a:lnTo>
                    <a:pt x="61639" y="46450"/>
                  </a:lnTo>
                  <a:lnTo>
                    <a:pt x="48690" y="47386"/>
                  </a:lnTo>
                  <a:lnTo>
                    <a:pt x="3221" y="50673"/>
                  </a:lnTo>
                  <a:lnTo>
                    <a:pt x="3221" y="50673"/>
                  </a:lnTo>
                  <a:cubicBezTo>
                    <a:pt x="2303" y="36839"/>
                    <a:pt x="1269" y="21242"/>
                    <a:pt x="185" y="4796"/>
                  </a:cubicBezTo>
                  <a:cubicBezTo>
                    <a:pt x="185" y="4705"/>
                    <a:pt x="175" y="4613"/>
                    <a:pt x="170" y="4522"/>
                  </a:cubicBezTo>
                  <a:lnTo>
                    <a:pt x="170" y="4522"/>
                  </a:lnTo>
                  <a:lnTo>
                    <a:pt x="62662" y="138"/>
                  </a:lnTo>
                  <a:lnTo>
                    <a:pt x="62662" y="138"/>
                  </a:lnTo>
                  <a:cubicBezTo>
                    <a:pt x="63747" y="14049"/>
                    <a:pt x="64647" y="25541"/>
                    <a:pt x="65265" y="33551"/>
                  </a:cubicBezTo>
                  <a:cubicBezTo>
                    <a:pt x="65582" y="37561"/>
                    <a:pt x="65833" y="40702"/>
                    <a:pt x="66000" y="42841"/>
                  </a:cubicBezTo>
                  <a:cubicBezTo>
                    <a:pt x="66082" y="43888"/>
                    <a:pt x="66147" y="44694"/>
                    <a:pt x="66197" y="45245"/>
                  </a:cubicBezTo>
                  <a:lnTo>
                    <a:pt x="66197" y="45245"/>
                  </a:lnTo>
                  <a:cubicBezTo>
                    <a:pt x="66163" y="44695"/>
                    <a:pt x="66098" y="43894"/>
                    <a:pt x="66033" y="42874"/>
                  </a:cubicBezTo>
                  <a:cubicBezTo>
                    <a:pt x="65866" y="40736"/>
                    <a:pt x="65632" y="37595"/>
                    <a:pt x="65332" y="33585"/>
                  </a:cubicBezTo>
                  <a:cubicBezTo>
                    <a:pt x="64713" y="25564"/>
                    <a:pt x="63844" y="14036"/>
                    <a:pt x="62775" y="67"/>
                  </a:cubicBezTo>
                  <a:lnTo>
                    <a:pt x="6277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19363" y="2970848"/>
              <a:ext cx="72337" cy="1140147"/>
            </a:xfrm>
            <a:custGeom>
              <a:avLst/>
              <a:gdLst/>
              <a:ahLst/>
              <a:cxnLst/>
              <a:rect l="l" t="t" r="r" b="b"/>
              <a:pathLst>
                <a:path w="2257" h="35574" extrusionOk="0">
                  <a:moveTo>
                    <a:pt x="135" y="1"/>
                  </a:moveTo>
                  <a:cubicBezTo>
                    <a:pt x="135" y="1"/>
                    <a:pt x="135" y="1"/>
                    <a:pt x="134" y="1"/>
                  </a:cubicBezTo>
                  <a:cubicBezTo>
                    <a:pt x="1" y="1"/>
                    <a:pt x="352" y="7971"/>
                    <a:pt x="903" y="17795"/>
                  </a:cubicBezTo>
                  <a:cubicBezTo>
                    <a:pt x="1454" y="27620"/>
                    <a:pt x="2006" y="35573"/>
                    <a:pt x="2139" y="35573"/>
                  </a:cubicBezTo>
                  <a:cubicBezTo>
                    <a:pt x="2256" y="35557"/>
                    <a:pt x="1922" y="27587"/>
                    <a:pt x="1371" y="17762"/>
                  </a:cubicBezTo>
                  <a:cubicBezTo>
                    <a:pt x="820" y="7948"/>
                    <a:pt x="269" y="1"/>
                    <a:pt x="1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9"/>
            <p:cNvSpPr/>
            <p:nvPr/>
          </p:nvSpPr>
          <p:spPr>
            <a:xfrm>
              <a:off x="5539979" y="2967643"/>
              <a:ext cx="72305" cy="1140115"/>
            </a:xfrm>
            <a:custGeom>
              <a:avLst/>
              <a:gdLst/>
              <a:ahLst/>
              <a:cxnLst/>
              <a:rect l="l" t="t" r="r" b="b"/>
              <a:pathLst>
                <a:path w="2256" h="35573" extrusionOk="0">
                  <a:moveTo>
                    <a:pt x="134" y="1"/>
                  </a:moveTo>
                  <a:cubicBezTo>
                    <a:pt x="134" y="1"/>
                    <a:pt x="134" y="1"/>
                    <a:pt x="134" y="1"/>
                  </a:cubicBezTo>
                  <a:cubicBezTo>
                    <a:pt x="0" y="1"/>
                    <a:pt x="351" y="7971"/>
                    <a:pt x="903" y="17795"/>
                  </a:cubicBezTo>
                  <a:cubicBezTo>
                    <a:pt x="1437" y="27620"/>
                    <a:pt x="2005" y="35573"/>
                    <a:pt x="2122" y="35573"/>
                  </a:cubicBezTo>
                  <a:cubicBezTo>
                    <a:pt x="2256" y="35573"/>
                    <a:pt x="1922" y="27603"/>
                    <a:pt x="1370" y="17778"/>
                  </a:cubicBezTo>
                  <a:cubicBezTo>
                    <a:pt x="820" y="7964"/>
                    <a:pt x="269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9"/>
            <p:cNvSpPr/>
            <p:nvPr/>
          </p:nvSpPr>
          <p:spPr>
            <a:xfrm>
              <a:off x="4990001" y="2975688"/>
              <a:ext cx="72337" cy="1140115"/>
            </a:xfrm>
            <a:custGeom>
              <a:avLst/>
              <a:gdLst/>
              <a:ahLst/>
              <a:cxnLst/>
              <a:rect l="l" t="t" r="r" b="b"/>
              <a:pathLst>
                <a:path w="2257" h="35573" extrusionOk="0">
                  <a:moveTo>
                    <a:pt x="135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1" y="0"/>
                    <a:pt x="352" y="7970"/>
                    <a:pt x="903" y="17795"/>
                  </a:cubicBezTo>
                  <a:cubicBezTo>
                    <a:pt x="1454" y="27609"/>
                    <a:pt x="2005" y="35573"/>
                    <a:pt x="2122" y="35573"/>
                  </a:cubicBezTo>
                  <a:cubicBezTo>
                    <a:pt x="2122" y="35573"/>
                    <a:pt x="2123" y="35573"/>
                    <a:pt x="2123" y="35573"/>
                  </a:cubicBezTo>
                  <a:cubicBezTo>
                    <a:pt x="2256" y="35573"/>
                    <a:pt x="1922" y="27603"/>
                    <a:pt x="1371" y="17778"/>
                  </a:cubicBezTo>
                  <a:cubicBezTo>
                    <a:pt x="820" y="7964"/>
                    <a:pt x="269" y="0"/>
                    <a:pt x="1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59"/>
            <p:cNvSpPr/>
            <p:nvPr/>
          </p:nvSpPr>
          <p:spPr>
            <a:xfrm>
              <a:off x="5164032" y="2968188"/>
              <a:ext cx="72337" cy="1140115"/>
            </a:xfrm>
            <a:custGeom>
              <a:avLst/>
              <a:gdLst/>
              <a:ahLst/>
              <a:cxnLst/>
              <a:rect l="l" t="t" r="r" b="b"/>
              <a:pathLst>
                <a:path w="2257" h="35573" extrusionOk="0">
                  <a:moveTo>
                    <a:pt x="118" y="0"/>
                  </a:moveTo>
                  <a:cubicBezTo>
                    <a:pt x="1" y="0"/>
                    <a:pt x="335" y="7987"/>
                    <a:pt x="886" y="17795"/>
                  </a:cubicBezTo>
                  <a:cubicBezTo>
                    <a:pt x="1437" y="27626"/>
                    <a:pt x="1988" y="35573"/>
                    <a:pt x="2122" y="35573"/>
                  </a:cubicBezTo>
                  <a:cubicBezTo>
                    <a:pt x="2123" y="35573"/>
                    <a:pt x="2123" y="35573"/>
                    <a:pt x="2123" y="35573"/>
                  </a:cubicBezTo>
                  <a:cubicBezTo>
                    <a:pt x="2257" y="35573"/>
                    <a:pt x="1906" y="27603"/>
                    <a:pt x="1354" y="17778"/>
                  </a:cubicBezTo>
                  <a:cubicBezTo>
                    <a:pt x="803" y="7954"/>
                    <a:pt x="252" y="0"/>
                    <a:pt x="1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59"/>
            <p:cNvSpPr/>
            <p:nvPr/>
          </p:nvSpPr>
          <p:spPr>
            <a:xfrm>
              <a:off x="5337551" y="2960688"/>
              <a:ext cx="72337" cy="1140660"/>
            </a:xfrm>
            <a:custGeom>
              <a:avLst/>
              <a:gdLst/>
              <a:ahLst/>
              <a:cxnLst/>
              <a:rect l="l" t="t" r="r" b="b"/>
              <a:pathLst>
                <a:path w="2257" h="35590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17"/>
                    <a:pt x="335" y="7987"/>
                    <a:pt x="886" y="17812"/>
                  </a:cubicBezTo>
                  <a:cubicBezTo>
                    <a:pt x="1437" y="27636"/>
                    <a:pt x="1989" y="35589"/>
                    <a:pt x="2122" y="35589"/>
                  </a:cubicBezTo>
                  <a:cubicBezTo>
                    <a:pt x="2256" y="35573"/>
                    <a:pt x="1905" y="27603"/>
                    <a:pt x="1371" y="17778"/>
                  </a:cubicBezTo>
                  <a:cubicBezTo>
                    <a:pt x="819" y="7954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59"/>
            <p:cNvSpPr/>
            <p:nvPr/>
          </p:nvSpPr>
          <p:spPr>
            <a:xfrm>
              <a:off x="4796675" y="3000847"/>
              <a:ext cx="72337" cy="1140659"/>
            </a:xfrm>
            <a:custGeom>
              <a:avLst/>
              <a:gdLst/>
              <a:ahLst/>
              <a:cxnLst/>
              <a:rect l="l" t="t" r="r" b="b"/>
              <a:pathLst>
                <a:path w="2257" h="35590" extrusionOk="0">
                  <a:moveTo>
                    <a:pt x="135" y="0"/>
                  </a:moveTo>
                  <a:cubicBezTo>
                    <a:pt x="1" y="17"/>
                    <a:pt x="352" y="7987"/>
                    <a:pt x="903" y="17812"/>
                  </a:cubicBezTo>
                  <a:cubicBezTo>
                    <a:pt x="1454" y="27636"/>
                    <a:pt x="2006" y="35590"/>
                    <a:pt x="2140" y="35590"/>
                  </a:cubicBezTo>
                  <a:cubicBezTo>
                    <a:pt x="2256" y="35573"/>
                    <a:pt x="1922" y="27603"/>
                    <a:pt x="1371" y="17778"/>
                  </a:cubicBezTo>
                  <a:cubicBezTo>
                    <a:pt x="820" y="7954"/>
                    <a:pt x="268" y="0"/>
                    <a:pt x="1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59"/>
            <p:cNvSpPr/>
            <p:nvPr/>
          </p:nvSpPr>
          <p:spPr>
            <a:xfrm>
              <a:off x="4606587" y="3012641"/>
              <a:ext cx="72305" cy="1140115"/>
            </a:xfrm>
            <a:custGeom>
              <a:avLst/>
              <a:gdLst/>
              <a:ahLst/>
              <a:cxnLst/>
              <a:rect l="l" t="t" r="r" b="b"/>
              <a:pathLst>
                <a:path w="2256" h="35573" extrusionOk="0"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0" y="0"/>
                    <a:pt x="334" y="7970"/>
                    <a:pt x="886" y="17795"/>
                  </a:cubicBezTo>
                  <a:cubicBezTo>
                    <a:pt x="1437" y="27619"/>
                    <a:pt x="1989" y="35572"/>
                    <a:pt x="2122" y="35572"/>
                  </a:cubicBezTo>
                  <a:cubicBezTo>
                    <a:pt x="2256" y="35572"/>
                    <a:pt x="1905" y="27603"/>
                    <a:pt x="1354" y="17778"/>
                  </a:cubicBezTo>
                  <a:cubicBezTo>
                    <a:pt x="803" y="7964"/>
                    <a:pt x="252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59"/>
            <p:cNvSpPr/>
            <p:nvPr/>
          </p:nvSpPr>
          <p:spPr>
            <a:xfrm>
              <a:off x="4415953" y="3023859"/>
              <a:ext cx="72305" cy="1140147"/>
            </a:xfrm>
            <a:custGeom>
              <a:avLst/>
              <a:gdLst/>
              <a:ahLst/>
              <a:cxnLst/>
              <a:rect l="l" t="t" r="r" b="b"/>
              <a:pathLst>
                <a:path w="2256" h="35574" extrusionOk="0">
                  <a:moveTo>
                    <a:pt x="134" y="1"/>
                  </a:moveTo>
                  <a:cubicBezTo>
                    <a:pt x="0" y="1"/>
                    <a:pt x="351" y="7988"/>
                    <a:pt x="902" y="17796"/>
                  </a:cubicBezTo>
                  <a:cubicBezTo>
                    <a:pt x="1453" y="27627"/>
                    <a:pt x="2004" y="35573"/>
                    <a:pt x="2122" y="35573"/>
                  </a:cubicBezTo>
                  <a:cubicBezTo>
                    <a:pt x="2122" y="35573"/>
                    <a:pt x="2122" y="35573"/>
                    <a:pt x="2122" y="35573"/>
                  </a:cubicBezTo>
                  <a:cubicBezTo>
                    <a:pt x="2256" y="35573"/>
                    <a:pt x="1922" y="27603"/>
                    <a:pt x="1370" y="17779"/>
                  </a:cubicBezTo>
                  <a:cubicBezTo>
                    <a:pt x="819" y="7954"/>
                    <a:pt x="267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59"/>
            <p:cNvSpPr/>
            <p:nvPr/>
          </p:nvSpPr>
          <p:spPr>
            <a:xfrm>
              <a:off x="4444862" y="2600831"/>
              <a:ext cx="626578" cy="660486"/>
            </a:xfrm>
            <a:custGeom>
              <a:avLst/>
              <a:gdLst/>
              <a:ahLst/>
              <a:cxnLst/>
              <a:rect l="l" t="t" r="r" b="b"/>
              <a:pathLst>
                <a:path w="19550" h="20608" extrusionOk="0">
                  <a:moveTo>
                    <a:pt x="7018" y="0"/>
                  </a:moveTo>
                  <a:cubicBezTo>
                    <a:pt x="7018" y="0"/>
                    <a:pt x="0" y="5146"/>
                    <a:pt x="1337" y="9240"/>
                  </a:cubicBezTo>
                  <a:cubicBezTo>
                    <a:pt x="2924" y="14169"/>
                    <a:pt x="14119" y="18129"/>
                    <a:pt x="14119" y="18129"/>
                  </a:cubicBezTo>
                  <a:cubicBezTo>
                    <a:pt x="15005" y="18847"/>
                    <a:pt x="15974" y="19633"/>
                    <a:pt x="16525" y="20000"/>
                  </a:cubicBezTo>
                  <a:cubicBezTo>
                    <a:pt x="17257" y="20468"/>
                    <a:pt x="17563" y="20608"/>
                    <a:pt x="17697" y="20608"/>
                  </a:cubicBezTo>
                  <a:cubicBezTo>
                    <a:pt x="17783" y="20608"/>
                    <a:pt x="17799" y="20550"/>
                    <a:pt x="17812" y="20485"/>
                  </a:cubicBezTo>
                  <a:cubicBezTo>
                    <a:pt x="17895" y="20017"/>
                    <a:pt x="15723" y="19031"/>
                    <a:pt x="16258" y="18931"/>
                  </a:cubicBezTo>
                  <a:cubicBezTo>
                    <a:pt x="16271" y="18929"/>
                    <a:pt x="16285" y="18928"/>
                    <a:pt x="16300" y="18928"/>
                  </a:cubicBezTo>
                  <a:cubicBezTo>
                    <a:pt x="16814" y="18928"/>
                    <a:pt x="18346" y="20106"/>
                    <a:pt x="18782" y="20106"/>
                  </a:cubicBezTo>
                  <a:cubicBezTo>
                    <a:pt x="18848" y="20106"/>
                    <a:pt x="18889" y="20079"/>
                    <a:pt x="18898" y="20017"/>
                  </a:cubicBezTo>
                  <a:cubicBezTo>
                    <a:pt x="18998" y="19382"/>
                    <a:pt x="16726" y="18396"/>
                    <a:pt x="16525" y="18296"/>
                  </a:cubicBezTo>
                  <a:cubicBezTo>
                    <a:pt x="16366" y="18209"/>
                    <a:pt x="16395" y="17959"/>
                    <a:pt x="16514" y="17959"/>
                  </a:cubicBezTo>
                  <a:cubicBezTo>
                    <a:pt x="16532" y="17959"/>
                    <a:pt x="16553" y="17965"/>
                    <a:pt x="16575" y="17979"/>
                  </a:cubicBezTo>
                  <a:cubicBezTo>
                    <a:pt x="16782" y="18103"/>
                    <a:pt x="18575" y="19117"/>
                    <a:pt x="19239" y="19117"/>
                  </a:cubicBezTo>
                  <a:cubicBezTo>
                    <a:pt x="19378" y="19117"/>
                    <a:pt x="19468" y="19072"/>
                    <a:pt x="19483" y="18964"/>
                  </a:cubicBezTo>
                  <a:cubicBezTo>
                    <a:pt x="19549" y="18613"/>
                    <a:pt x="18998" y="18463"/>
                    <a:pt x="18998" y="18463"/>
                  </a:cubicBezTo>
                  <a:cubicBezTo>
                    <a:pt x="18998" y="18463"/>
                    <a:pt x="16542" y="17310"/>
                    <a:pt x="16592" y="17026"/>
                  </a:cubicBezTo>
                  <a:cubicBezTo>
                    <a:pt x="16601" y="16971"/>
                    <a:pt x="16658" y="16947"/>
                    <a:pt x="16749" y="16947"/>
                  </a:cubicBezTo>
                  <a:cubicBezTo>
                    <a:pt x="17146" y="16947"/>
                    <a:pt x="18185" y="17407"/>
                    <a:pt x="18580" y="17611"/>
                  </a:cubicBezTo>
                  <a:cubicBezTo>
                    <a:pt x="18743" y="17695"/>
                    <a:pt x="18880" y="17732"/>
                    <a:pt x="18985" y="17732"/>
                  </a:cubicBezTo>
                  <a:cubicBezTo>
                    <a:pt x="19194" y="17732"/>
                    <a:pt x="19282" y="17588"/>
                    <a:pt x="19215" y="17377"/>
                  </a:cubicBezTo>
                  <a:cubicBezTo>
                    <a:pt x="19132" y="17143"/>
                    <a:pt x="17661" y="16341"/>
                    <a:pt x="17177" y="16107"/>
                  </a:cubicBezTo>
                  <a:cubicBezTo>
                    <a:pt x="16692" y="15873"/>
                    <a:pt x="15372" y="15255"/>
                    <a:pt x="16157" y="14954"/>
                  </a:cubicBezTo>
                  <a:cubicBezTo>
                    <a:pt x="16943" y="14670"/>
                    <a:pt x="17394" y="14069"/>
                    <a:pt x="17411" y="13785"/>
                  </a:cubicBezTo>
                  <a:cubicBezTo>
                    <a:pt x="17422" y="13584"/>
                    <a:pt x="17260" y="13426"/>
                    <a:pt x="17104" y="13426"/>
                  </a:cubicBezTo>
                  <a:cubicBezTo>
                    <a:pt x="17039" y="13426"/>
                    <a:pt x="16975" y="13453"/>
                    <a:pt x="16926" y="13517"/>
                  </a:cubicBezTo>
                  <a:cubicBezTo>
                    <a:pt x="16726" y="13718"/>
                    <a:pt x="16475" y="13885"/>
                    <a:pt x="16224" y="14002"/>
                  </a:cubicBezTo>
                  <a:cubicBezTo>
                    <a:pt x="16041" y="14085"/>
                    <a:pt x="15840" y="14152"/>
                    <a:pt x="15656" y="14169"/>
                  </a:cubicBezTo>
                  <a:cubicBezTo>
                    <a:pt x="14604" y="13517"/>
                    <a:pt x="7152" y="8906"/>
                    <a:pt x="7118" y="8087"/>
                  </a:cubicBezTo>
                  <a:cubicBezTo>
                    <a:pt x="7085" y="7202"/>
                    <a:pt x="10878" y="3943"/>
                    <a:pt x="10878" y="3943"/>
                  </a:cubicBezTo>
                  <a:lnTo>
                    <a:pt x="7018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59"/>
            <p:cNvSpPr/>
            <p:nvPr/>
          </p:nvSpPr>
          <p:spPr>
            <a:xfrm>
              <a:off x="5056953" y="2120177"/>
              <a:ext cx="28300" cy="7115"/>
            </a:xfrm>
            <a:custGeom>
              <a:avLst/>
              <a:gdLst/>
              <a:ahLst/>
              <a:cxnLst/>
              <a:rect l="l" t="t" r="r" b="b"/>
              <a:pathLst>
                <a:path w="883" h="222" extrusionOk="0">
                  <a:moveTo>
                    <a:pt x="569" y="1"/>
                  </a:moveTo>
                  <a:cubicBezTo>
                    <a:pt x="527" y="1"/>
                    <a:pt x="482" y="3"/>
                    <a:pt x="435" y="10"/>
                  </a:cubicBezTo>
                  <a:cubicBezTo>
                    <a:pt x="167" y="43"/>
                    <a:pt x="0" y="177"/>
                    <a:pt x="34" y="210"/>
                  </a:cubicBezTo>
                  <a:cubicBezTo>
                    <a:pt x="38" y="218"/>
                    <a:pt x="50" y="221"/>
                    <a:pt x="71" y="221"/>
                  </a:cubicBezTo>
                  <a:cubicBezTo>
                    <a:pt x="138" y="221"/>
                    <a:pt x="285" y="186"/>
                    <a:pt x="451" y="160"/>
                  </a:cubicBezTo>
                  <a:cubicBezTo>
                    <a:pt x="669" y="127"/>
                    <a:pt x="852" y="127"/>
                    <a:pt x="869" y="93"/>
                  </a:cubicBezTo>
                  <a:cubicBezTo>
                    <a:pt x="883" y="52"/>
                    <a:pt x="753" y="1"/>
                    <a:pt x="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59"/>
            <p:cNvSpPr/>
            <p:nvPr/>
          </p:nvSpPr>
          <p:spPr>
            <a:xfrm>
              <a:off x="5149161" y="2110915"/>
              <a:ext cx="24550" cy="7948"/>
            </a:xfrm>
            <a:custGeom>
              <a:avLst/>
              <a:gdLst/>
              <a:ahLst/>
              <a:cxnLst/>
              <a:rect l="l" t="t" r="r" b="b"/>
              <a:pathLst>
                <a:path w="766" h="248" extrusionOk="0">
                  <a:moveTo>
                    <a:pt x="272" y="1"/>
                  </a:moveTo>
                  <a:cubicBezTo>
                    <a:pt x="107" y="1"/>
                    <a:pt x="0" y="74"/>
                    <a:pt x="14" y="115"/>
                  </a:cubicBezTo>
                  <a:cubicBezTo>
                    <a:pt x="30" y="148"/>
                    <a:pt x="198" y="132"/>
                    <a:pt x="381" y="165"/>
                  </a:cubicBezTo>
                  <a:cubicBezTo>
                    <a:pt x="525" y="191"/>
                    <a:pt x="637" y="247"/>
                    <a:pt x="696" y="247"/>
                  </a:cubicBezTo>
                  <a:cubicBezTo>
                    <a:pt x="713" y="247"/>
                    <a:pt x="725" y="243"/>
                    <a:pt x="732" y="232"/>
                  </a:cubicBezTo>
                  <a:cubicBezTo>
                    <a:pt x="766" y="215"/>
                    <a:pt x="632" y="65"/>
                    <a:pt x="398" y="15"/>
                  </a:cubicBezTo>
                  <a:cubicBezTo>
                    <a:pt x="353" y="5"/>
                    <a:pt x="311" y="1"/>
                    <a:pt x="2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8" name="Google Shape;3408;p59"/>
          <p:cNvGrpSpPr/>
          <p:nvPr/>
        </p:nvGrpSpPr>
        <p:grpSpPr>
          <a:xfrm>
            <a:off x="5897114" y="2028923"/>
            <a:ext cx="2294716" cy="2635055"/>
            <a:chOff x="5882689" y="2014348"/>
            <a:chExt cx="2294716" cy="2635055"/>
          </a:xfrm>
        </p:grpSpPr>
        <p:sp>
          <p:nvSpPr>
            <p:cNvPr id="3409" name="Google Shape;3409;p59"/>
            <p:cNvSpPr/>
            <p:nvPr/>
          </p:nvSpPr>
          <p:spPr>
            <a:xfrm>
              <a:off x="5882689" y="2014348"/>
              <a:ext cx="2294716" cy="2635055"/>
            </a:xfrm>
            <a:custGeom>
              <a:avLst/>
              <a:gdLst/>
              <a:ahLst/>
              <a:cxnLst/>
              <a:rect l="l" t="t" r="r" b="b"/>
              <a:pathLst>
                <a:path w="71598" h="82217" extrusionOk="0">
                  <a:moveTo>
                    <a:pt x="16257" y="1"/>
                  </a:moveTo>
                  <a:cubicBezTo>
                    <a:pt x="14893" y="1"/>
                    <a:pt x="13664" y="957"/>
                    <a:pt x="13384" y="2343"/>
                  </a:cubicBezTo>
                  <a:cubicBezTo>
                    <a:pt x="11045" y="13922"/>
                    <a:pt x="2574" y="57447"/>
                    <a:pt x="302" y="69060"/>
                  </a:cubicBezTo>
                  <a:cubicBezTo>
                    <a:pt x="1" y="70647"/>
                    <a:pt x="1020" y="72184"/>
                    <a:pt x="2607" y="72502"/>
                  </a:cubicBezTo>
                  <a:lnTo>
                    <a:pt x="50260" y="82159"/>
                  </a:lnTo>
                  <a:cubicBezTo>
                    <a:pt x="50455" y="82198"/>
                    <a:pt x="50649" y="82216"/>
                    <a:pt x="50841" y="82216"/>
                  </a:cubicBezTo>
                  <a:cubicBezTo>
                    <a:pt x="52224" y="82216"/>
                    <a:pt x="53457" y="81246"/>
                    <a:pt x="53736" y="79837"/>
                  </a:cubicBezTo>
                  <a:lnTo>
                    <a:pt x="60252" y="46186"/>
                  </a:lnTo>
                  <a:lnTo>
                    <a:pt x="64312" y="46804"/>
                  </a:lnTo>
                  <a:cubicBezTo>
                    <a:pt x="64414" y="46821"/>
                    <a:pt x="64515" y="46829"/>
                    <a:pt x="64614" y="46829"/>
                  </a:cubicBezTo>
                  <a:cubicBezTo>
                    <a:pt x="65497" y="46829"/>
                    <a:pt x="66269" y="46186"/>
                    <a:pt x="66434" y="45300"/>
                  </a:cubicBezTo>
                  <a:lnTo>
                    <a:pt x="71413" y="18132"/>
                  </a:lnTo>
                  <a:cubicBezTo>
                    <a:pt x="71597" y="17113"/>
                    <a:pt x="70929" y="16144"/>
                    <a:pt x="69909" y="15960"/>
                  </a:cubicBezTo>
                  <a:lnTo>
                    <a:pt x="66250" y="15275"/>
                  </a:lnTo>
                  <a:lnTo>
                    <a:pt x="66735" y="12652"/>
                  </a:lnTo>
                  <a:cubicBezTo>
                    <a:pt x="67019" y="11064"/>
                    <a:pt x="65983" y="9561"/>
                    <a:pt x="64412" y="9260"/>
                  </a:cubicBezTo>
                  <a:lnTo>
                    <a:pt x="16810" y="53"/>
                  </a:lnTo>
                  <a:cubicBezTo>
                    <a:pt x="16624" y="18"/>
                    <a:pt x="16440" y="1"/>
                    <a:pt x="162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59"/>
            <p:cNvSpPr/>
            <p:nvPr/>
          </p:nvSpPr>
          <p:spPr>
            <a:xfrm>
              <a:off x="5921245" y="2125305"/>
              <a:ext cx="2060687" cy="2492817"/>
            </a:xfrm>
            <a:custGeom>
              <a:avLst/>
              <a:gdLst/>
              <a:ahLst/>
              <a:cxnLst/>
              <a:rect l="l" t="t" r="r" b="b"/>
              <a:pathLst>
                <a:path w="64296" h="77779" extrusionOk="0">
                  <a:moveTo>
                    <a:pt x="15740" y="0"/>
                  </a:moveTo>
                  <a:lnTo>
                    <a:pt x="1" y="66583"/>
                  </a:lnTo>
                  <a:lnTo>
                    <a:pt x="48890" y="77778"/>
                  </a:lnTo>
                  <a:lnTo>
                    <a:pt x="64295" y="11679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59"/>
            <p:cNvSpPr/>
            <p:nvPr/>
          </p:nvSpPr>
          <p:spPr>
            <a:xfrm>
              <a:off x="5884292" y="2046045"/>
              <a:ext cx="1936974" cy="2415705"/>
            </a:xfrm>
            <a:custGeom>
              <a:avLst/>
              <a:gdLst/>
              <a:ahLst/>
              <a:cxnLst/>
              <a:rect l="l" t="t" r="r" b="b"/>
              <a:pathLst>
                <a:path w="60436" h="75373" extrusionOk="0">
                  <a:moveTo>
                    <a:pt x="11212" y="0"/>
                  </a:moveTo>
                  <a:lnTo>
                    <a:pt x="1" y="67486"/>
                  </a:lnTo>
                  <a:lnTo>
                    <a:pt x="49542" y="75372"/>
                  </a:lnTo>
                  <a:lnTo>
                    <a:pt x="60436" y="8371"/>
                  </a:lnTo>
                  <a:lnTo>
                    <a:pt x="1121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59"/>
            <p:cNvSpPr/>
            <p:nvPr/>
          </p:nvSpPr>
          <p:spPr>
            <a:xfrm>
              <a:off x="5943745" y="2159566"/>
              <a:ext cx="1666536" cy="2229334"/>
            </a:xfrm>
            <a:custGeom>
              <a:avLst/>
              <a:gdLst/>
              <a:ahLst/>
              <a:cxnLst/>
              <a:rect l="l" t="t" r="r" b="b"/>
              <a:pathLst>
                <a:path w="51998" h="69558" extrusionOk="0">
                  <a:moveTo>
                    <a:pt x="2089" y="0"/>
                  </a:moveTo>
                  <a:lnTo>
                    <a:pt x="1" y="68372"/>
                  </a:lnTo>
                  <a:lnTo>
                    <a:pt x="50126" y="69558"/>
                  </a:lnTo>
                  <a:lnTo>
                    <a:pt x="51998" y="1705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59"/>
            <p:cNvSpPr/>
            <p:nvPr/>
          </p:nvSpPr>
          <p:spPr>
            <a:xfrm>
              <a:off x="5941084" y="2159566"/>
              <a:ext cx="1671343" cy="2232026"/>
            </a:xfrm>
            <a:custGeom>
              <a:avLst/>
              <a:gdLst/>
              <a:ahLst/>
              <a:cxnLst/>
              <a:rect l="l" t="t" r="r" b="b"/>
              <a:pathLst>
                <a:path w="52148" h="69642" extrusionOk="0">
                  <a:moveTo>
                    <a:pt x="2172" y="0"/>
                  </a:moveTo>
                  <a:lnTo>
                    <a:pt x="52012" y="1769"/>
                  </a:lnTo>
                  <a:lnTo>
                    <a:pt x="52012" y="1769"/>
                  </a:lnTo>
                  <a:cubicBezTo>
                    <a:pt x="51478" y="20804"/>
                    <a:pt x="50845" y="44213"/>
                    <a:pt x="50144" y="69487"/>
                  </a:cubicBezTo>
                  <a:lnTo>
                    <a:pt x="50144" y="69487"/>
                  </a:lnTo>
                  <a:lnTo>
                    <a:pt x="49858" y="69474"/>
                  </a:lnTo>
                  <a:cubicBezTo>
                    <a:pt x="32024" y="69057"/>
                    <a:pt x="15123" y="68657"/>
                    <a:pt x="152" y="68306"/>
                  </a:cubicBezTo>
                  <a:lnTo>
                    <a:pt x="152" y="68306"/>
                  </a:lnTo>
                  <a:cubicBezTo>
                    <a:pt x="1354" y="27904"/>
                    <a:pt x="2155" y="635"/>
                    <a:pt x="2172" y="1"/>
                  </a:cubicBezTo>
                  <a:lnTo>
                    <a:pt x="2172" y="1"/>
                  </a:lnTo>
                  <a:cubicBezTo>
                    <a:pt x="2155" y="636"/>
                    <a:pt x="1286" y="27933"/>
                    <a:pt x="17" y="68372"/>
                  </a:cubicBezTo>
                  <a:lnTo>
                    <a:pt x="0" y="68438"/>
                  </a:lnTo>
                  <a:lnTo>
                    <a:pt x="84" y="68438"/>
                  </a:lnTo>
                  <a:cubicBezTo>
                    <a:pt x="15071" y="68806"/>
                    <a:pt x="31997" y="69207"/>
                    <a:pt x="49842" y="69641"/>
                  </a:cubicBezTo>
                  <a:lnTo>
                    <a:pt x="50293" y="69641"/>
                  </a:lnTo>
                  <a:lnTo>
                    <a:pt x="50293" y="69558"/>
                  </a:lnTo>
                  <a:cubicBezTo>
                    <a:pt x="50978" y="44228"/>
                    <a:pt x="51630" y="20786"/>
                    <a:pt x="52148" y="1721"/>
                  </a:cubicBezTo>
                  <a:lnTo>
                    <a:pt x="52148" y="1655"/>
                  </a:lnTo>
                  <a:lnTo>
                    <a:pt x="52081" y="1655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59"/>
            <p:cNvSpPr/>
            <p:nvPr/>
          </p:nvSpPr>
          <p:spPr>
            <a:xfrm>
              <a:off x="6150467" y="2608587"/>
              <a:ext cx="1234374" cy="22467"/>
            </a:xfrm>
            <a:custGeom>
              <a:avLst/>
              <a:gdLst/>
              <a:ahLst/>
              <a:cxnLst/>
              <a:rect l="l" t="t" r="r" b="b"/>
              <a:pathLst>
                <a:path w="38514" h="701" extrusionOk="0">
                  <a:moveTo>
                    <a:pt x="5006" y="0"/>
                  </a:moveTo>
                  <a:cubicBezTo>
                    <a:pt x="1895" y="0"/>
                    <a:pt x="0" y="30"/>
                    <a:pt x="0" y="92"/>
                  </a:cubicBezTo>
                  <a:cubicBezTo>
                    <a:pt x="0" y="209"/>
                    <a:pt x="8622" y="443"/>
                    <a:pt x="19248" y="577"/>
                  </a:cubicBezTo>
                  <a:cubicBezTo>
                    <a:pt x="25038" y="659"/>
                    <a:pt x="30230" y="701"/>
                    <a:pt x="33761" y="701"/>
                  </a:cubicBezTo>
                  <a:cubicBezTo>
                    <a:pt x="36721" y="701"/>
                    <a:pt x="38513" y="671"/>
                    <a:pt x="38513" y="610"/>
                  </a:cubicBezTo>
                  <a:cubicBezTo>
                    <a:pt x="38513" y="477"/>
                    <a:pt x="29892" y="259"/>
                    <a:pt x="19265" y="109"/>
                  </a:cubicBezTo>
                  <a:cubicBezTo>
                    <a:pt x="13612" y="38"/>
                    <a:pt x="8529" y="0"/>
                    <a:pt x="50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59"/>
            <p:cNvSpPr/>
            <p:nvPr/>
          </p:nvSpPr>
          <p:spPr>
            <a:xfrm>
              <a:off x="6161685" y="2802425"/>
              <a:ext cx="1234919" cy="22499"/>
            </a:xfrm>
            <a:custGeom>
              <a:avLst/>
              <a:gdLst/>
              <a:ahLst/>
              <a:cxnLst/>
              <a:rect l="l" t="t" r="r" b="b"/>
              <a:pathLst>
                <a:path w="38531" h="702" extrusionOk="0">
                  <a:moveTo>
                    <a:pt x="5022" y="1"/>
                  </a:moveTo>
                  <a:cubicBezTo>
                    <a:pt x="1913" y="1"/>
                    <a:pt x="18" y="30"/>
                    <a:pt x="18" y="93"/>
                  </a:cubicBezTo>
                  <a:cubicBezTo>
                    <a:pt x="1" y="210"/>
                    <a:pt x="8623" y="444"/>
                    <a:pt x="19266" y="577"/>
                  </a:cubicBezTo>
                  <a:cubicBezTo>
                    <a:pt x="25056" y="659"/>
                    <a:pt x="30248" y="701"/>
                    <a:pt x="33779" y="701"/>
                  </a:cubicBezTo>
                  <a:cubicBezTo>
                    <a:pt x="36738" y="701"/>
                    <a:pt x="38531" y="672"/>
                    <a:pt x="38531" y="611"/>
                  </a:cubicBezTo>
                  <a:cubicBezTo>
                    <a:pt x="38531" y="477"/>
                    <a:pt x="29909" y="260"/>
                    <a:pt x="19266" y="110"/>
                  </a:cubicBezTo>
                  <a:cubicBezTo>
                    <a:pt x="13622" y="39"/>
                    <a:pt x="8543" y="1"/>
                    <a:pt x="5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59"/>
            <p:cNvSpPr/>
            <p:nvPr/>
          </p:nvSpPr>
          <p:spPr>
            <a:xfrm>
              <a:off x="6178286" y="3396568"/>
              <a:ext cx="1234919" cy="22756"/>
            </a:xfrm>
            <a:custGeom>
              <a:avLst/>
              <a:gdLst/>
              <a:ahLst/>
              <a:cxnLst/>
              <a:rect l="l" t="t" r="r" b="b"/>
              <a:pathLst>
                <a:path w="38531" h="710" extrusionOk="0">
                  <a:moveTo>
                    <a:pt x="5008" y="1"/>
                  </a:moveTo>
                  <a:cubicBezTo>
                    <a:pt x="1898" y="1"/>
                    <a:pt x="1" y="30"/>
                    <a:pt x="1" y="85"/>
                  </a:cubicBezTo>
                  <a:cubicBezTo>
                    <a:pt x="1" y="218"/>
                    <a:pt x="8623" y="452"/>
                    <a:pt x="19266" y="586"/>
                  </a:cubicBezTo>
                  <a:cubicBezTo>
                    <a:pt x="25047" y="668"/>
                    <a:pt x="30239" y="710"/>
                    <a:pt x="33773" y="710"/>
                  </a:cubicBezTo>
                  <a:cubicBezTo>
                    <a:pt x="36735" y="710"/>
                    <a:pt x="38531" y="680"/>
                    <a:pt x="38531" y="619"/>
                  </a:cubicBezTo>
                  <a:cubicBezTo>
                    <a:pt x="38531" y="486"/>
                    <a:pt x="29909" y="268"/>
                    <a:pt x="19266" y="118"/>
                  </a:cubicBezTo>
                  <a:cubicBezTo>
                    <a:pt x="13619" y="38"/>
                    <a:pt x="8534" y="1"/>
                    <a:pt x="50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59"/>
            <p:cNvSpPr/>
            <p:nvPr/>
          </p:nvSpPr>
          <p:spPr>
            <a:xfrm>
              <a:off x="6178286" y="3208595"/>
              <a:ext cx="1234919" cy="22788"/>
            </a:xfrm>
            <a:custGeom>
              <a:avLst/>
              <a:gdLst/>
              <a:ahLst/>
              <a:cxnLst/>
              <a:rect l="l" t="t" r="r" b="b"/>
              <a:pathLst>
                <a:path w="38531" h="711" extrusionOk="0">
                  <a:moveTo>
                    <a:pt x="5008" y="1"/>
                  </a:moveTo>
                  <a:cubicBezTo>
                    <a:pt x="1898" y="1"/>
                    <a:pt x="1" y="30"/>
                    <a:pt x="1" y="85"/>
                  </a:cubicBezTo>
                  <a:cubicBezTo>
                    <a:pt x="1" y="219"/>
                    <a:pt x="8623" y="436"/>
                    <a:pt x="19266" y="586"/>
                  </a:cubicBezTo>
                  <a:cubicBezTo>
                    <a:pt x="25047" y="668"/>
                    <a:pt x="30239" y="710"/>
                    <a:pt x="33773" y="710"/>
                  </a:cubicBezTo>
                  <a:cubicBezTo>
                    <a:pt x="36735" y="710"/>
                    <a:pt x="38531" y="681"/>
                    <a:pt x="38531" y="620"/>
                  </a:cubicBezTo>
                  <a:cubicBezTo>
                    <a:pt x="38531" y="486"/>
                    <a:pt x="29909" y="269"/>
                    <a:pt x="19266" y="118"/>
                  </a:cubicBezTo>
                  <a:cubicBezTo>
                    <a:pt x="13619" y="38"/>
                    <a:pt x="8534" y="1"/>
                    <a:pt x="50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59"/>
            <p:cNvSpPr/>
            <p:nvPr/>
          </p:nvSpPr>
          <p:spPr>
            <a:xfrm>
              <a:off x="6178286" y="3020654"/>
              <a:ext cx="1234919" cy="22756"/>
            </a:xfrm>
            <a:custGeom>
              <a:avLst/>
              <a:gdLst/>
              <a:ahLst/>
              <a:cxnLst/>
              <a:rect l="l" t="t" r="r" b="b"/>
              <a:pathLst>
                <a:path w="38531" h="710" extrusionOk="0">
                  <a:moveTo>
                    <a:pt x="5008" y="0"/>
                  </a:moveTo>
                  <a:cubicBezTo>
                    <a:pt x="1898" y="0"/>
                    <a:pt x="1" y="29"/>
                    <a:pt x="1" y="84"/>
                  </a:cubicBezTo>
                  <a:cubicBezTo>
                    <a:pt x="1" y="218"/>
                    <a:pt x="8623" y="435"/>
                    <a:pt x="19266" y="585"/>
                  </a:cubicBezTo>
                  <a:cubicBezTo>
                    <a:pt x="25047" y="667"/>
                    <a:pt x="30239" y="710"/>
                    <a:pt x="33773" y="710"/>
                  </a:cubicBezTo>
                  <a:cubicBezTo>
                    <a:pt x="36735" y="710"/>
                    <a:pt x="38531" y="680"/>
                    <a:pt x="38531" y="619"/>
                  </a:cubicBezTo>
                  <a:cubicBezTo>
                    <a:pt x="38531" y="485"/>
                    <a:pt x="29909" y="268"/>
                    <a:pt x="19266" y="118"/>
                  </a:cubicBezTo>
                  <a:cubicBezTo>
                    <a:pt x="13619" y="38"/>
                    <a:pt x="8534" y="0"/>
                    <a:pt x="50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59"/>
            <p:cNvSpPr/>
            <p:nvPr/>
          </p:nvSpPr>
          <p:spPr>
            <a:xfrm>
              <a:off x="6159569" y="3606496"/>
              <a:ext cx="1234919" cy="22531"/>
            </a:xfrm>
            <a:custGeom>
              <a:avLst/>
              <a:gdLst/>
              <a:ahLst/>
              <a:cxnLst/>
              <a:rect l="l" t="t" r="r" b="b"/>
              <a:pathLst>
                <a:path w="38531" h="703" extrusionOk="0">
                  <a:moveTo>
                    <a:pt x="5014" y="0"/>
                  </a:moveTo>
                  <a:cubicBezTo>
                    <a:pt x="1906" y="0"/>
                    <a:pt x="8" y="30"/>
                    <a:pt x="0" y="84"/>
                  </a:cubicBezTo>
                  <a:cubicBezTo>
                    <a:pt x="0" y="218"/>
                    <a:pt x="8622" y="435"/>
                    <a:pt x="19265" y="586"/>
                  </a:cubicBezTo>
                  <a:cubicBezTo>
                    <a:pt x="24921" y="666"/>
                    <a:pt x="30005" y="703"/>
                    <a:pt x="33529" y="703"/>
                  </a:cubicBezTo>
                  <a:cubicBezTo>
                    <a:pt x="36637" y="703"/>
                    <a:pt x="38530" y="674"/>
                    <a:pt x="38530" y="619"/>
                  </a:cubicBezTo>
                  <a:cubicBezTo>
                    <a:pt x="38530" y="485"/>
                    <a:pt x="29909" y="268"/>
                    <a:pt x="19265" y="118"/>
                  </a:cubicBezTo>
                  <a:cubicBezTo>
                    <a:pt x="13618" y="38"/>
                    <a:pt x="8538" y="0"/>
                    <a:pt x="50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59"/>
            <p:cNvSpPr/>
            <p:nvPr/>
          </p:nvSpPr>
          <p:spPr>
            <a:xfrm>
              <a:off x="6156332" y="3812673"/>
              <a:ext cx="1234406" cy="22756"/>
            </a:xfrm>
            <a:custGeom>
              <a:avLst/>
              <a:gdLst/>
              <a:ahLst/>
              <a:cxnLst/>
              <a:rect l="l" t="t" r="r" b="b"/>
              <a:pathLst>
                <a:path w="38515" h="710" extrusionOk="0">
                  <a:moveTo>
                    <a:pt x="5002" y="0"/>
                  </a:moveTo>
                  <a:cubicBezTo>
                    <a:pt x="1894" y="0"/>
                    <a:pt x="1" y="29"/>
                    <a:pt x="1" y="84"/>
                  </a:cubicBezTo>
                  <a:cubicBezTo>
                    <a:pt x="1" y="218"/>
                    <a:pt x="8623" y="435"/>
                    <a:pt x="19249" y="585"/>
                  </a:cubicBezTo>
                  <a:cubicBezTo>
                    <a:pt x="25039" y="667"/>
                    <a:pt x="30231" y="709"/>
                    <a:pt x="33762" y="709"/>
                  </a:cubicBezTo>
                  <a:cubicBezTo>
                    <a:pt x="36721" y="709"/>
                    <a:pt x="38514" y="680"/>
                    <a:pt x="38514" y="619"/>
                  </a:cubicBezTo>
                  <a:cubicBezTo>
                    <a:pt x="38514" y="485"/>
                    <a:pt x="29893" y="268"/>
                    <a:pt x="19266" y="118"/>
                  </a:cubicBezTo>
                  <a:cubicBezTo>
                    <a:pt x="13610" y="38"/>
                    <a:pt x="8526" y="0"/>
                    <a:pt x="50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59"/>
            <p:cNvSpPr/>
            <p:nvPr/>
          </p:nvSpPr>
          <p:spPr>
            <a:xfrm>
              <a:off x="6152582" y="4018819"/>
              <a:ext cx="1234919" cy="22788"/>
            </a:xfrm>
            <a:custGeom>
              <a:avLst/>
              <a:gdLst/>
              <a:ahLst/>
              <a:cxnLst/>
              <a:rect l="l" t="t" r="r" b="b"/>
              <a:pathLst>
                <a:path w="38531" h="711" extrusionOk="0">
                  <a:moveTo>
                    <a:pt x="5002" y="1"/>
                  </a:moveTo>
                  <a:cubicBezTo>
                    <a:pt x="1894" y="1"/>
                    <a:pt x="1" y="30"/>
                    <a:pt x="1" y="85"/>
                  </a:cubicBezTo>
                  <a:cubicBezTo>
                    <a:pt x="1" y="219"/>
                    <a:pt x="8623" y="452"/>
                    <a:pt x="19266" y="586"/>
                  </a:cubicBezTo>
                  <a:cubicBezTo>
                    <a:pt x="25047" y="668"/>
                    <a:pt x="30234" y="710"/>
                    <a:pt x="33763" y="710"/>
                  </a:cubicBezTo>
                  <a:cubicBezTo>
                    <a:pt x="36721" y="710"/>
                    <a:pt x="38514" y="681"/>
                    <a:pt x="38514" y="620"/>
                  </a:cubicBezTo>
                  <a:lnTo>
                    <a:pt x="38531" y="620"/>
                  </a:lnTo>
                  <a:cubicBezTo>
                    <a:pt x="38531" y="486"/>
                    <a:pt x="29909" y="269"/>
                    <a:pt x="19266" y="118"/>
                  </a:cubicBezTo>
                  <a:cubicBezTo>
                    <a:pt x="13610" y="38"/>
                    <a:pt x="8526" y="1"/>
                    <a:pt x="50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2" name="Google Shape;3422;p59"/>
          <p:cNvSpPr txBox="1">
            <a:spLocks noGrp="1"/>
          </p:cNvSpPr>
          <p:nvPr>
            <p:ph type="subTitle" idx="1"/>
          </p:nvPr>
        </p:nvSpPr>
        <p:spPr>
          <a:xfrm>
            <a:off x="709950" y="2506708"/>
            <a:ext cx="3006000" cy="9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1"/>
              <a:t>Untuk pertanyaan lebih lanjut:</a:t>
            </a:r>
            <a:endParaRPr noProof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noProof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1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office@ijrs.or.id</a:t>
            </a:r>
            <a:endParaRPr lang="en-US" noProof="1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1">
                <a:solidFill>
                  <a:schemeClr val="bg2"/>
                </a:solidFill>
              </a:rPr>
              <a:t>ijrs.or.id</a:t>
            </a:r>
          </a:p>
        </p:txBody>
      </p:sp>
      <p:sp>
        <p:nvSpPr>
          <p:cNvPr id="3426" name="Google Shape;3426;p59"/>
          <p:cNvSpPr txBox="1">
            <a:spLocks noGrp="1"/>
          </p:cNvSpPr>
          <p:nvPr>
            <p:ph type="subTitle" idx="1"/>
          </p:nvPr>
        </p:nvSpPr>
        <p:spPr>
          <a:xfrm>
            <a:off x="720000" y="4326050"/>
            <a:ext cx="3006000" cy="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Please keep this slide for attribution.</a:t>
            </a:r>
            <a:endParaRPr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034D27C-70D9-7B47-AFB6-CAC7F42F392A}"/>
              </a:ext>
            </a:extLst>
          </p:cNvPr>
          <p:cNvGrpSpPr/>
          <p:nvPr/>
        </p:nvGrpSpPr>
        <p:grpSpPr>
          <a:xfrm>
            <a:off x="1474356" y="692446"/>
            <a:ext cx="3001389" cy="445169"/>
            <a:chOff x="1474356" y="692446"/>
            <a:chExt cx="3001389" cy="445169"/>
          </a:xfrm>
        </p:grpSpPr>
        <p:sp>
          <p:nvSpPr>
            <p:cNvPr id="3" name="Google Shape;2704;p33">
              <a:extLst>
                <a:ext uri="{FF2B5EF4-FFF2-40B4-BE49-F238E27FC236}">
                  <a16:creationId xmlns:a16="http://schemas.microsoft.com/office/drawing/2014/main" id="{BE622703-5AED-2F4F-A1FF-0BEBEDF207E2}"/>
                </a:ext>
              </a:extLst>
            </p:cNvPr>
            <p:cNvSpPr/>
            <p:nvPr/>
          </p:nvSpPr>
          <p:spPr>
            <a:xfrm rot="5400000">
              <a:off x="2752466" y="-585664"/>
              <a:ext cx="445169" cy="3001389"/>
            </a:xfrm>
            <a:custGeom>
              <a:avLst/>
              <a:gdLst/>
              <a:ahLst/>
              <a:cxnLst/>
              <a:rect l="l" t="t" r="r" b="b"/>
              <a:pathLst>
                <a:path w="4586" h="18068" extrusionOk="0">
                  <a:moveTo>
                    <a:pt x="2227" y="1"/>
                  </a:moveTo>
                  <a:cubicBezTo>
                    <a:pt x="1286" y="1"/>
                    <a:pt x="294" y="840"/>
                    <a:pt x="215" y="3193"/>
                  </a:cubicBezTo>
                  <a:cubicBezTo>
                    <a:pt x="170" y="4562"/>
                    <a:pt x="183" y="5930"/>
                    <a:pt x="158" y="7305"/>
                  </a:cubicBezTo>
                  <a:cubicBezTo>
                    <a:pt x="133" y="9084"/>
                    <a:pt x="13" y="10843"/>
                    <a:pt x="6" y="12622"/>
                  </a:cubicBezTo>
                  <a:cubicBezTo>
                    <a:pt x="0" y="16388"/>
                    <a:pt x="128" y="18068"/>
                    <a:pt x="1104" y="18068"/>
                  </a:cubicBezTo>
                  <a:cubicBezTo>
                    <a:pt x="1147" y="18068"/>
                    <a:pt x="1191" y="18065"/>
                    <a:pt x="1236" y="18058"/>
                  </a:cubicBezTo>
                  <a:cubicBezTo>
                    <a:pt x="3198" y="17794"/>
                    <a:pt x="3526" y="16412"/>
                    <a:pt x="3627" y="14918"/>
                  </a:cubicBezTo>
                  <a:cubicBezTo>
                    <a:pt x="3791" y="12401"/>
                    <a:pt x="3879" y="9714"/>
                    <a:pt x="3974" y="7261"/>
                  </a:cubicBezTo>
                  <a:cubicBezTo>
                    <a:pt x="4049" y="5287"/>
                    <a:pt x="4585" y="2997"/>
                    <a:pt x="3841" y="1099"/>
                  </a:cubicBezTo>
                  <a:cubicBezTo>
                    <a:pt x="3587" y="457"/>
                    <a:pt x="2920" y="1"/>
                    <a:pt x="2227" y="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705;p33">
              <a:extLst>
                <a:ext uri="{FF2B5EF4-FFF2-40B4-BE49-F238E27FC236}">
                  <a16:creationId xmlns:a16="http://schemas.microsoft.com/office/drawing/2014/main" id="{A8DC1A1D-695D-EA48-86A5-BEB187577F85}"/>
                </a:ext>
              </a:extLst>
            </p:cNvPr>
            <p:cNvSpPr/>
            <p:nvPr/>
          </p:nvSpPr>
          <p:spPr>
            <a:xfrm rot="5400000">
              <a:off x="4174728" y="946516"/>
              <a:ext cx="39896" cy="63125"/>
            </a:xfrm>
            <a:custGeom>
              <a:avLst/>
              <a:gdLst/>
              <a:ahLst/>
              <a:cxnLst/>
              <a:rect l="l" t="t" r="r" b="b"/>
              <a:pathLst>
                <a:path w="411" h="380" extrusionOk="0">
                  <a:moveTo>
                    <a:pt x="297" y="1"/>
                  </a:moveTo>
                  <a:cubicBezTo>
                    <a:pt x="183" y="13"/>
                    <a:pt x="82" y="83"/>
                    <a:pt x="38" y="190"/>
                  </a:cubicBezTo>
                  <a:cubicBezTo>
                    <a:pt x="0" y="266"/>
                    <a:pt x="7" y="379"/>
                    <a:pt x="120" y="379"/>
                  </a:cubicBezTo>
                  <a:cubicBezTo>
                    <a:pt x="234" y="367"/>
                    <a:pt x="328" y="297"/>
                    <a:pt x="379" y="190"/>
                  </a:cubicBezTo>
                  <a:cubicBezTo>
                    <a:pt x="410" y="121"/>
                    <a:pt x="410" y="1"/>
                    <a:pt x="29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706;p33">
              <a:extLst>
                <a:ext uri="{FF2B5EF4-FFF2-40B4-BE49-F238E27FC236}">
                  <a16:creationId xmlns:a16="http://schemas.microsoft.com/office/drawing/2014/main" id="{F77CDF21-665B-CF45-AA97-04014DDE2432}"/>
                </a:ext>
              </a:extLst>
            </p:cNvPr>
            <p:cNvSpPr/>
            <p:nvPr/>
          </p:nvSpPr>
          <p:spPr>
            <a:xfrm rot="5400000">
              <a:off x="4089212" y="977457"/>
              <a:ext cx="32519" cy="50168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212" y="0"/>
                  </a:moveTo>
                  <a:cubicBezTo>
                    <a:pt x="191" y="0"/>
                    <a:pt x="171" y="2"/>
                    <a:pt x="152" y="5"/>
                  </a:cubicBezTo>
                  <a:cubicBezTo>
                    <a:pt x="101" y="18"/>
                    <a:pt x="1" y="100"/>
                    <a:pt x="26" y="169"/>
                  </a:cubicBezTo>
                  <a:cubicBezTo>
                    <a:pt x="11" y="237"/>
                    <a:pt x="30" y="301"/>
                    <a:pt x="95" y="301"/>
                  </a:cubicBezTo>
                  <a:cubicBezTo>
                    <a:pt x="114" y="301"/>
                    <a:pt x="137" y="295"/>
                    <a:pt x="164" y="282"/>
                  </a:cubicBezTo>
                  <a:cubicBezTo>
                    <a:pt x="221" y="257"/>
                    <a:pt x="272" y="207"/>
                    <a:pt x="297" y="150"/>
                  </a:cubicBezTo>
                  <a:cubicBezTo>
                    <a:pt x="316" y="112"/>
                    <a:pt x="335" y="18"/>
                    <a:pt x="272" y="5"/>
                  </a:cubicBezTo>
                  <a:cubicBezTo>
                    <a:pt x="253" y="2"/>
                    <a:pt x="232" y="0"/>
                    <a:pt x="2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7;p33">
              <a:extLst>
                <a:ext uri="{FF2B5EF4-FFF2-40B4-BE49-F238E27FC236}">
                  <a16:creationId xmlns:a16="http://schemas.microsoft.com/office/drawing/2014/main" id="{D09E8305-C05A-5449-B098-B42226247631}"/>
                </a:ext>
              </a:extLst>
            </p:cNvPr>
            <p:cNvSpPr/>
            <p:nvPr/>
          </p:nvSpPr>
          <p:spPr>
            <a:xfrm rot="5400000">
              <a:off x="4012863" y="947162"/>
              <a:ext cx="47176" cy="48340"/>
            </a:xfrm>
            <a:custGeom>
              <a:avLst/>
              <a:gdLst/>
              <a:ahLst/>
              <a:cxnLst/>
              <a:rect l="l" t="t" r="r" b="b"/>
              <a:pathLst>
                <a:path w="486" h="291" extrusionOk="0">
                  <a:moveTo>
                    <a:pt x="316" y="0"/>
                  </a:moveTo>
                  <a:cubicBezTo>
                    <a:pt x="183" y="0"/>
                    <a:pt x="0" y="290"/>
                    <a:pt x="177" y="290"/>
                  </a:cubicBezTo>
                  <a:cubicBezTo>
                    <a:pt x="303" y="290"/>
                    <a:pt x="486" y="0"/>
                    <a:pt x="3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08;p33">
              <a:extLst>
                <a:ext uri="{FF2B5EF4-FFF2-40B4-BE49-F238E27FC236}">
                  <a16:creationId xmlns:a16="http://schemas.microsoft.com/office/drawing/2014/main" id="{10FAB35C-91B3-A64B-94E9-38194673DD1C}"/>
                </a:ext>
              </a:extLst>
            </p:cNvPr>
            <p:cNvSpPr/>
            <p:nvPr/>
          </p:nvSpPr>
          <p:spPr>
            <a:xfrm rot="5400000">
              <a:off x="4116776" y="904133"/>
              <a:ext cx="30383" cy="41695"/>
            </a:xfrm>
            <a:custGeom>
              <a:avLst/>
              <a:gdLst/>
              <a:ahLst/>
              <a:cxnLst/>
              <a:rect l="l" t="t" r="r" b="b"/>
              <a:pathLst>
                <a:path w="313" h="251" extrusionOk="0">
                  <a:moveTo>
                    <a:pt x="236" y="0"/>
                  </a:moveTo>
                  <a:cubicBezTo>
                    <a:pt x="227" y="0"/>
                    <a:pt x="218" y="2"/>
                    <a:pt x="208" y="7"/>
                  </a:cubicBezTo>
                  <a:cubicBezTo>
                    <a:pt x="114" y="25"/>
                    <a:pt x="0" y="164"/>
                    <a:pt x="107" y="240"/>
                  </a:cubicBezTo>
                  <a:cubicBezTo>
                    <a:pt x="118" y="248"/>
                    <a:pt x="130" y="251"/>
                    <a:pt x="141" y="251"/>
                  </a:cubicBezTo>
                  <a:cubicBezTo>
                    <a:pt x="177" y="251"/>
                    <a:pt x="214" y="220"/>
                    <a:pt x="233" y="196"/>
                  </a:cubicBezTo>
                  <a:lnTo>
                    <a:pt x="246" y="177"/>
                  </a:lnTo>
                  <a:cubicBezTo>
                    <a:pt x="265" y="152"/>
                    <a:pt x="284" y="126"/>
                    <a:pt x="297" y="95"/>
                  </a:cubicBezTo>
                  <a:cubicBezTo>
                    <a:pt x="312" y="48"/>
                    <a:pt x="280" y="0"/>
                    <a:pt x="2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09;p33">
              <a:extLst>
                <a:ext uri="{FF2B5EF4-FFF2-40B4-BE49-F238E27FC236}">
                  <a16:creationId xmlns:a16="http://schemas.microsoft.com/office/drawing/2014/main" id="{BB47CF60-D09C-6C4A-9A48-91EA494E8B3B}"/>
                </a:ext>
              </a:extLst>
            </p:cNvPr>
            <p:cNvSpPr/>
            <p:nvPr/>
          </p:nvSpPr>
          <p:spPr>
            <a:xfrm rot="5400000">
              <a:off x="4332464" y="888142"/>
              <a:ext cx="21938" cy="31064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68" y="1"/>
                  </a:moveTo>
                  <a:cubicBezTo>
                    <a:pt x="157" y="1"/>
                    <a:pt x="145" y="4"/>
                    <a:pt x="132" y="11"/>
                  </a:cubicBezTo>
                  <a:cubicBezTo>
                    <a:pt x="107" y="24"/>
                    <a:pt x="82" y="43"/>
                    <a:pt x="63" y="62"/>
                  </a:cubicBezTo>
                  <a:cubicBezTo>
                    <a:pt x="0" y="124"/>
                    <a:pt x="26" y="187"/>
                    <a:pt x="78" y="187"/>
                  </a:cubicBezTo>
                  <a:cubicBezTo>
                    <a:pt x="99" y="187"/>
                    <a:pt x="125" y="176"/>
                    <a:pt x="151" y="150"/>
                  </a:cubicBezTo>
                  <a:cubicBezTo>
                    <a:pt x="170" y="131"/>
                    <a:pt x="189" y="106"/>
                    <a:pt x="201" y="81"/>
                  </a:cubicBezTo>
                  <a:cubicBezTo>
                    <a:pt x="226" y="37"/>
                    <a:pt x="205" y="1"/>
                    <a:pt x="16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10;p33">
              <a:extLst>
                <a:ext uri="{FF2B5EF4-FFF2-40B4-BE49-F238E27FC236}">
                  <a16:creationId xmlns:a16="http://schemas.microsoft.com/office/drawing/2014/main" id="{E5C23D58-703B-0A4B-9AB9-EF098DBF3F0E}"/>
                </a:ext>
              </a:extLst>
            </p:cNvPr>
            <p:cNvSpPr/>
            <p:nvPr/>
          </p:nvSpPr>
          <p:spPr>
            <a:xfrm rot="5400000">
              <a:off x="3002697" y="749474"/>
              <a:ext cx="21453" cy="29901"/>
            </a:xfrm>
            <a:custGeom>
              <a:avLst/>
              <a:gdLst/>
              <a:ahLst/>
              <a:cxnLst/>
              <a:rect l="l" t="t" r="r" b="b"/>
              <a:pathLst>
                <a:path w="221" h="180" extrusionOk="0">
                  <a:moveTo>
                    <a:pt x="121" y="0"/>
                  </a:moveTo>
                  <a:cubicBezTo>
                    <a:pt x="91" y="0"/>
                    <a:pt x="54" y="33"/>
                    <a:pt x="44" y="49"/>
                  </a:cubicBezTo>
                  <a:cubicBezTo>
                    <a:pt x="38" y="55"/>
                    <a:pt x="38" y="62"/>
                    <a:pt x="31" y="74"/>
                  </a:cubicBezTo>
                  <a:cubicBezTo>
                    <a:pt x="1" y="120"/>
                    <a:pt x="7" y="179"/>
                    <a:pt x="55" y="179"/>
                  </a:cubicBezTo>
                  <a:cubicBezTo>
                    <a:pt x="66" y="179"/>
                    <a:pt x="79" y="176"/>
                    <a:pt x="94" y="169"/>
                  </a:cubicBezTo>
                  <a:cubicBezTo>
                    <a:pt x="139" y="150"/>
                    <a:pt x="221" y="55"/>
                    <a:pt x="151" y="11"/>
                  </a:cubicBezTo>
                  <a:lnTo>
                    <a:pt x="139" y="5"/>
                  </a:lnTo>
                  <a:cubicBezTo>
                    <a:pt x="133" y="2"/>
                    <a:pt x="127" y="0"/>
                    <a:pt x="1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11;p33">
              <a:extLst>
                <a:ext uri="{FF2B5EF4-FFF2-40B4-BE49-F238E27FC236}">
                  <a16:creationId xmlns:a16="http://schemas.microsoft.com/office/drawing/2014/main" id="{79205291-99E9-3A41-80EC-3A420712AD0C}"/>
                </a:ext>
              </a:extLst>
            </p:cNvPr>
            <p:cNvSpPr/>
            <p:nvPr/>
          </p:nvSpPr>
          <p:spPr>
            <a:xfrm rot="5400000">
              <a:off x="3119769" y="751726"/>
              <a:ext cx="28345" cy="28406"/>
            </a:xfrm>
            <a:custGeom>
              <a:avLst/>
              <a:gdLst/>
              <a:ahLst/>
              <a:cxnLst/>
              <a:rect l="l" t="t" r="r" b="b"/>
              <a:pathLst>
                <a:path w="292" h="171" extrusionOk="0">
                  <a:moveTo>
                    <a:pt x="184" y="1"/>
                  </a:moveTo>
                  <a:cubicBezTo>
                    <a:pt x="108" y="1"/>
                    <a:pt x="1" y="171"/>
                    <a:pt x="108" y="171"/>
                  </a:cubicBezTo>
                  <a:cubicBezTo>
                    <a:pt x="184" y="171"/>
                    <a:pt x="291" y="1"/>
                    <a:pt x="18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12;p33">
              <a:extLst>
                <a:ext uri="{FF2B5EF4-FFF2-40B4-BE49-F238E27FC236}">
                  <a16:creationId xmlns:a16="http://schemas.microsoft.com/office/drawing/2014/main" id="{D647BAD3-1BCB-1449-ABF9-B9F6C3E4737D}"/>
                </a:ext>
              </a:extLst>
            </p:cNvPr>
            <p:cNvSpPr/>
            <p:nvPr/>
          </p:nvSpPr>
          <p:spPr>
            <a:xfrm rot="5400000">
              <a:off x="3257964" y="818926"/>
              <a:ext cx="36013" cy="50001"/>
            </a:xfrm>
            <a:custGeom>
              <a:avLst/>
              <a:gdLst/>
              <a:ahLst/>
              <a:cxnLst/>
              <a:rect l="l" t="t" r="r" b="b"/>
              <a:pathLst>
                <a:path w="371" h="301" extrusionOk="0">
                  <a:moveTo>
                    <a:pt x="259" y="1"/>
                  </a:moveTo>
                  <a:cubicBezTo>
                    <a:pt x="227" y="1"/>
                    <a:pt x="191" y="13"/>
                    <a:pt x="158" y="38"/>
                  </a:cubicBezTo>
                  <a:cubicBezTo>
                    <a:pt x="88" y="88"/>
                    <a:pt x="38" y="164"/>
                    <a:pt x="13" y="246"/>
                  </a:cubicBezTo>
                  <a:cubicBezTo>
                    <a:pt x="0" y="286"/>
                    <a:pt x="22" y="301"/>
                    <a:pt x="50" y="301"/>
                  </a:cubicBezTo>
                  <a:cubicBezTo>
                    <a:pt x="65" y="301"/>
                    <a:pt x="81" y="297"/>
                    <a:pt x="95" y="290"/>
                  </a:cubicBezTo>
                  <a:cubicBezTo>
                    <a:pt x="105" y="295"/>
                    <a:pt x="116" y="297"/>
                    <a:pt x="127" y="297"/>
                  </a:cubicBezTo>
                  <a:cubicBezTo>
                    <a:pt x="206" y="297"/>
                    <a:pt x="301" y="194"/>
                    <a:pt x="328" y="145"/>
                  </a:cubicBezTo>
                  <a:cubicBezTo>
                    <a:pt x="370" y="51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3;p33">
              <a:extLst>
                <a:ext uri="{FF2B5EF4-FFF2-40B4-BE49-F238E27FC236}">
                  <a16:creationId xmlns:a16="http://schemas.microsoft.com/office/drawing/2014/main" id="{5A9546D0-F97A-7242-B644-5FCC5AD45A06}"/>
                </a:ext>
              </a:extLst>
            </p:cNvPr>
            <p:cNvSpPr/>
            <p:nvPr/>
          </p:nvSpPr>
          <p:spPr>
            <a:xfrm rot="5400000">
              <a:off x="3162085" y="891027"/>
              <a:ext cx="30092" cy="48007"/>
            </a:xfrm>
            <a:custGeom>
              <a:avLst/>
              <a:gdLst/>
              <a:ahLst/>
              <a:cxnLst/>
              <a:rect l="l" t="t" r="r" b="b"/>
              <a:pathLst>
                <a:path w="310" h="289" extrusionOk="0">
                  <a:moveTo>
                    <a:pt x="186" y="0"/>
                  </a:moveTo>
                  <a:cubicBezTo>
                    <a:pt x="170" y="0"/>
                    <a:pt x="155" y="2"/>
                    <a:pt x="139" y="4"/>
                  </a:cubicBezTo>
                  <a:cubicBezTo>
                    <a:pt x="82" y="4"/>
                    <a:pt x="0" y="80"/>
                    <a:pt x="19" y="143"/>
                  </a:cubicBezTo>
                  <a:cubicBezTo>
                    <a:pt x="38" y="187"/>
                    <a:pt x="19" y="219"/>
                    <a:pt x="51" y="263"/>
                  </a:cubicBezTo>
                  <a:cubicBezTo>
                    <a:pt x="62" y="281"/>
                    <a:pt x="78" y="288"/>
                    <a:pt x="96" y="288"/>
                  </a:cubicBezTo>
                  <a:cubicBezTo>
                    <a:pt x="161" y="288"/>
                    <a:pt x="257" y="195"/>
                    <a:pt x="271" y="156"/>
                  </a:cubicBezTo>
                  <a:lnTo>
                    <a:pt x="278" y="143"/>
                  </a:lnTo>
                  <a:cubicBezTo>
                    <a:pt x="290" y="99"/>
                    <a:pt x="309" y="36"/>
                    <a:pt x="252" y="11"/>
                  </a:cubicBezTo>
                  <a:cubicBezTo>
                    <a:pt x="230" y="3"/>
                    <a:pt x="208" y="0"/>
                    <a:pt x="1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14;p33">
              <a:extLst>
                <a:ext uri="{FF2B5EF4-FFF2-40B4-BE49-F238E27FC236}">
                  <a16:creationId xmlns:a16="http://schemas.microsoft.com/office/drawing/2014/main" id="{E1E64FB7-0A66-D745-9E47-428823AE23D3}"/>
                </a:ext>
              </a:extLst>
            </p:cNvPr>
            <p:cNvSpPr/>
            <p:nvPr/>
          </p:nvSpPr>
          <p:spPr>
            <a:xfrm rot="5400000">
              <a:off x="2984741" y="858238"/>
              <a:ext cx="23976" cy="32724"/>
            </a:xfrm>
            <a:custGeom>
              <a:avLst/>
              <a:gdLst/>
              <a:ahLst/>
              <a:cxnLst/>
              <a:rect l="l" t="t" r="r" b="b"/>
              <a:pathLst>
                <a:path w="247" h="197" extrusionOk="0">
                  <a:moveTo>
                    <a:pt x="136" y="0"/>
                  </a:moveTo>
                  <a:cubicBezTo>
                    <a:pt x="121" y="0"/>
                    <a:pt x="107" y="5"/>
                    <a:pt x="95" y="14"/>
                  </a:cubicBezTo>
                  <a:cubicBezTo>
                    <a:pt x="82" y="20"/>
                    <a:pt x="70" y="33"/>
                    <a:pt x="57" y="39"/>
                  </a:cubicBezTo>
                  <a:cubicBezTo>
                    <a:pt x="51" y="45"/>
                    <a:pt x="45" y="52"/>
                    <a:pt x="38" y="58"/>
                  </a:cubicBezTo>
                  <a:cubicBezTo>
                    <a:pt x="32" y="71"/>
                    <a:pt x="26" y="77"/>
                    <a:pt x="19" y="89"/>
                  </a:cubicBezTo>
                  <a:cubicBezTo>
                    <a:pt x="13" y="96"/>
                    <a:pt x="13" y="102"/>
                    <a:pt x="13" y="108"/>
                  </a:cubicBezTo>
                  <a:cubicBezTo>
                    <a:pt x="7" y="121"/>
                    <a:pt x="0" y="134"/>
                    <a:pt x="0" y="146"/>
                  </a:cubicBezTo>
                  <a:lnTo>
                    <a:pt x="0" y="153"/>
                  </a:lnTo>
                  <a:cubicBezTo>
                    <a:pt x="0" y="178"/>
                    <a:pt x="19" y="197"/>
                    <a:pt x="45" y="197"/>
                  </a:cubicBezTo>
                  <a:lnTo>
                    <a:pt x="57" y="197"/>
                  </a:lnTo>
                  <a:cubicBezTo>
                    <a:pt x="114" y="190"/>
                    <a:pt x="246" y="83"/>
                    <a:pt x="183" y="20"/>
                  </a:cubicBezTo>
                  <a:cubicBezTo>
                    <a:pt x="170" y="7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15;p33">
              <a:extLst>
                <a:ext uri="{FF2B5EF4-FFF2-40B4-BE49-F238E27FC236}">
                  <a16:creationId xmlns:a16="http://schemas.microsoft.com/office/drawing/2014/main" id="{BBBE6FAA-007C-674E-A4EB-9F0BBEB71149}"/>
                </a:ext>
              </a:extLst>
            </p:cNvPr>
            <p:cNvSpPr/>
            <p:nvPr/>
          </p:nvSpPr>
          <p:spPr>
            <a:xfrm rot="5400000">
              <a:off x="3099639" y="835877"/>
              <a:ext cx="22423" cy="40366"/>
            </a:xfrm>
            <a:custGeom>
              <a:avLst/>
              <a:gdLst/>
              <a:ahLst/>
              <a:cxnLst/>
              <a:rect l="l" t="t" r="r" b="b"/>
              <a:pathLst>
                <a:path w="231" h="243" extrusionOk="0">
                  <a:moveTo>
                    <a:pt x="157" y="0"/>
                  </a:moveTo>
                  <a:cubicBezTo>
                    <a:pt x="149" y="0"/>
                    <a:pt x="141" y="2"/>
                    <a:pt x="133" y="5"/>
                  </a:cubicBezTo>
                  <a:cubicBezTo>
                    <a:pt x="64" y="24"/>
                    <a:pt x="7" y="80"/>
                    <a:pt x="1" y="156"/>
                  </a:cubicBezTo>
                  <a:cubicBezTo>
                    <a:pt x="1" y="194"/>
                    <a:pt x="1" y="213"/>
                    <a:pt x="26" y="232"/>
                  </a:cubicBezTo>
                  <a:cubicBezTo>
                    <a:pt x="38" y="239"/>
                    <a:pt x="51" y="243"/>
                    <a:pt x="64" y="243"/>
                  </a:cubicBezTo>
                  <a:cubicBezTo>
                    <a:pt x="105" y="243"/>
                    <a:pt x="147" y="210"/>
                    <a:pt x="171" y="181"/>
                  </a:cubicBezTo>
                  <a:cubicBezTo>
                    <a:pt x="190" y="150"/>
                    <a:pt x="209" y="112"/>
                    <a:pt x="215" y="80"/>
                  </a:cubicBezTo>
                  <a:cubicBezTo>
                    <a:pt x="231" y="38"/>
                    <a:pt x="198" y="0"/>
                    <a:pt x="1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16;p33">
              <a:extLst>
                <a:ext uri="{FF2B5EF4-FFF2-40B4-BE49-F238E27FC236}">
                  <a16:creationId xmlns:a16="http://schemas.microsoft.com/office/drawing/2014/main" id="{32B292EB-70FF-DA40-9257-0C7D39E22153}"/>
                </a:ext>
              </a:extLst>
            </p:cNvPr>
            <p:cNvSpPr/>
            <p:nvPr/>
          </p:nvSpPr>
          <p:spPr>
            <a:xfrm rot="5400000">
              <a:off x="3354539" y="935008"/>
              <a:ext cx="36887" cy="57311"/>
            </a:xfrm>
            <a:custGeom>
              <a:avLst/>
              <a:gdLst/>
              <a:ahLst/>
              <a:cxnLst/>
              <a:rect l="l" t="t" r="r" b="b"/>
              <a:pathLst>
                <a:path w="380" h="345" extrusionOk="0">
                  <a:moveTo>
                    <a:pt x="244" y="1"/>
                  </a:moveTo>
                  <a:cubicBezTo>
                    <a:pt x="159" y="1"/>
                    <a:pt x="65" y="122"/>
                    <a:pt x="45" y="183"/>
                  </a:cubicBezTo>
                  <a:cubicBezTo>
                    <a:pt x="32" y="215"/>
                    <a:pt x="26" y="253"/>
                    <a:pt x="14" y="290"/>
                  </a:cubicBezTo>
                  <a:cubicBezTo>
                    <a:pt x="1" y="331"/>
                    <a:pt x="16" y="345"/>
                    <a:pt x="40" y="345"/>
                  </a:cubicBezTo>
                  <a:cubicBezTo>
                    <a:pt x="76" y="345"/>
                    <a:pt x="133" y="313"/>
                    <a:pt x="152" y="290"/>
                  </a:cubicBezTo>
                  <a:cubicBezTo>
                    <a:pt x="159" y="278"/>
                    <a:pt x="171" y="271"/>
                    <a:pt x="184" y="265"/>
                  </a:cubicBezTo>
                  <a:cubicBezTo>
                    <a:pt x="253" y="240"/>
                    <a:pt x="379" y="101"/>
                    <a:pt x="304" y="25"/>
                  </a:cubicBezTo>
                  <a:cubicBezTo>
                    <a:pt x="285" y="8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17;p33">
              <a:extLst>
                <a:ext uri="{FF2B5EF4-FFF2-40B4-BE49-F238E27FC236}">
                  <a16:creationId xmlns:a16="http://schemas.microsoft.com/office/drawing/2014/main" id="{CC012533-DA02-584C-AEBA-ED8732AD9867}"/>
                </a:ext>
              </a:extLst>
            </p:cNvPr>
            <p:cNvSpPr/>
            <p:nvPr/>
          </p:nvSpPr>
          <p:spPr>
            <a:xfrm rot="5400000">
              <a:off x="3468352" y="804058"/>
              <a:ext cx="18735" cy="32559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143" y="1"/>
                  </a:moveTo>
                  <a:cubicBezTo>
                    <a:pt x="87" y="1"/>
                    <a:pt x="1" y="65"/>
                    <a:pt x="9" y="127"/>
                  </a:cubicBezTo>
                  <a:cubicBezTo>
                    <a:pt x="9" y="134"/>
                    <a:pt x="9" y="146"/>
                    <a:pt x="9" y="153"/>
                  </a:cubicBezTo>
                  <a:cubicBezTo>
                    <a:pt x="15" y="184"/>
                    <a:pt x="32" y="196"/>
                    <a:pt x="53" y="196"/>
                  </a:cubicBezTo>
                  <a:cubicBezTo>
                    <a:pt x="80" y="196"/>
                    <a:pt x="114" y="177"/>
                    <a:pt x="141" y="153"/>
                  </a:cubicBezTo>
                  <a:cubicBezTo>
                    <a:pt x="141" y="154"/>
                    <a:pt x="141" y="155"/>
                    <a:pt x="142" y="155"/>
                  </a:cubicBezTo>
                  <a:cubicBezTo>
                    <a:pt x="143" y="155"/>
                    <a:pt x="146" y="148"/>
                    <a:pt x="160" y="134"/>
                  </a:cubicBezTo>
                  <a:cubicBezTo>
                    <a:pt x="160" y="134"/>
                    <a:pt x="160" y="127"/>
                    <a:pt x="160" y="127"/>
                  </a:cubicBezTo>
                  <a:cubicBezTo>
                    <a:pt x="167" y="115"/>
                    <a:pt x="173" y="102"/>
                    <a:pt x="173" y="90"/>
                  </a:cubicBezTo>
                  <a:lnTo>
                    <a:pt x="179" y="96"/>
                  </a:lnTo>
                  <a:cubicBezTo>
                    <a:pt x="186" y="83"/>
                    <a:pt x="186" y="77"/>
                    <a:pt x="186" y="64"/>
                  </a:cubicBezTo>
                  <a:cubicBezTo>
                    <a:pt x="192" y="19"/>
                    <a:pt x="172" y="1"/>
                    <a:pt x="14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18;p33">
              <a:extLst>
                <a:ext uri="{FF2B5EF4-FFF2-40B4-BE49-F238E27FC236}">
                  <a16:creationId xmlns:a16="http://schemas.microsoft.com/office/drawing/2014/main" id="{E1128CF4-140F-DA42-AAD9-B3E790D4C05A}"/>
                </a:ext>
              </a:extLst>
            </p:cNvPr>
            <p:cNvSpPr/>
            <p:nvPr/>
          </p:nvSpPr>
          <p:spPr>
            <a:xfrm rot="5400000">
              <a:off x="2240870" y="844697"/>
              <a:ext cx="26306" cy="41363"/>
            </a:xfrm>
            <a:custGeom>
              <a:avLst/>
              <a:gdLst/>
              <a:ahLst/>
              <a:cxnLst/>
              <a:rect l="l" t="t" r="r" b="b"/>
              <a:pathLst>
                <a:path w="271" h="249" extrusionOk="0">
                  <a:moveTo>
                    <a:pt x="193" y="1"/>
                  </a:moveTo>
                  <a:cubicBezTo>
                    <a:pt x="186" y="1"/>
                    <a:pt x="178" y="1"/>
                    <a:pt x="171" y="3"/>
                  </a:cubicBezTo>
                  <a:cubicBezTo>
                    <a:pt x="95" y="28"/>
                    <a:pt x="38" y="85"/>
                    <a:pt x="19" y="154"/>
                  </a:cubicBezTo>
                  <a:cubicBezTo>
                    <a:pt x="1" y="218"/>
                    <a:pt x="39" y="249"/>
                    <a:pt x="86" y="249"/>
                  </a:cubicBezTo>
                  <a:cubicBezTo>
                    <a:pt x="103" y="249"/>
                    <a:pt x="122" y="245"/>
                    <a:pt x="139" y="236"/>
                  </a:cubicBezTo>
                  <a:cubicBezTo>
                    <a:pt x="196" y="211"/>
                    <a:pt x="240" y="167"/>
                    <a:pt x="259" y="103"/>
                  </a:cubicBezTo>
                  <a:cubicBezTo>
                    <a:pt x="270" y="47"/>
                    <a:pt x="251" y="1"/>
                    <a:pt x="19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19;p33">
              <a:extLst>
                <a:ext uri="{FF2B5EF4-FFF2-40B4-BE49-F238E27FC236}">
                  <a16:creationId xmlns:a16="http://schemas.microsoft.com/office/drawing/2014/main" id="{DF639BB3-EDBF-6445-A128-485C72A40CFE}"/>
                </a:ext>
              </a:extLst>
            </p:cNvPr>
            <p:cNvSpPr/>
            <p:nvPr/>
          </p:nvSpPr>
          <p:spPr>
            <a:xfrm rot="5400000">
              <a:off x="2366381" y="825707"/>
              <a:ext cx="23297" cy="26246"/>
            </a:xfrm>
            <a:custGeom>
              <a:avLst/>
              <a:gdLst/>
              <a:ahLst/>
              <a:cxnLst/>
              <a:rect l="l" t="t" r="r" b="b"/>
              <a:pathLst>
                <a:path w="240" h="158" extrusionOk="0">
                  <a:moveTo>
                    <a:pt x="194" y="1"/>
                  </a:moveTo>
                  <a:cubicBezTo>
                    <a:pt x="190" y="1"/>
                    <a:pt x="186" y="2"/>
                    <a:pt x="183" y="3"/>
                  </a:cubicBezTo>
                  <a:lnTo>
                    <a:pt x="164" y="3"/>
                  </a:lnTo>
                  <a:cubicBezTo>
                    <a:pt x="157" y="2"/>
                    <a:pt x="151" y="1"/>
                    <a:pt x="145" y="1"/>
                  </a:cubicBezTo>
                  <a:cubicBezTo>
                    <a:pt x="55" y="1"/>
                    <a:pt x="1" y="157"/>
                    <a:pt x="77" y="157"/>
                  </a:cubicBezTo>
                  <a:cubicBezTo>
                    <a:pt x="82" y="157"/>
                    <a:pt x="88" y="156"/>
                    <a:pt x="94" y="155"/>
                  </a:cubicBezTo>
                  <a:cubicBezTo>
                    <a:pt x="138" y="149"/>
                    <a:pt x="189" y="117"/>
                    <a:pt x="214" y="73"/>
                  </a:cubicBezTo>
                  <a:cubicBezTo>
                    <a:pt x="220" y="67"/>
                    <a:pt x="239" y="41"/>
                    <a:pt x="227" y="22"/>
                  </a:cubicBezTo>
                  <a:lnTo>
                    <a:pt x="220" y="16"/>
                  </a:lnTo>
                  <a:cubicBezTo>
                    <a:pt x="216" y="7"/>
                    <a:pt x="204" y="1"/>
                    <a:pt x="19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20;p33">
              <a:extLst>
                <a:ext uri="{FF2B5EF4-FFF2-40B4-BE49-F238E27FC236}">
                  <a16:creationId xmlns:a16="http://schemas.microsoft.com/office/drawing/2014/main" id="{31E29C77-015F-F74B-A59F-3C7C226452F7}"/>
                </a:ext>
              </a:extLst>
            </p:cNvPr>
            <p:cNvSpPr/>
            <p:nvPr/>
          </p:nvSpPr>
          <p:spPr>
            <a:xfrm rot="5400000">
              <a:off x="2510167" y="931191"/>
              <a:ext cx="31742" cy="44852"/>
            </a:xfrm>
            <a:custGeom>
              <a:avLst/>
              <a:gdLst/>
              <a:ahLst/>
              <a:cxnLst/>
              <a:rect l="l" t="t" r="r" b="b"/>
              <a:pathLst>
                <a:path w="327" h="270" extrusionOk="0">
                  <a:moveTo>
                    <a:pt x="246" y="1"/>
                  </a:moveTo>
                  <a:cubicBezTo>
                    <a:pt x="212" y="1"/>
                    <a:pt x="171" y="14"/>
                    <a:pt x="141" y="30"/>
                  </a:cubicBezTo>
                  <a:cubicBezTo>
                    <a:pt x="78" y="74"/>
                    <a:pt x="34" y="137"/>
                    <a:pt x="15" y="213"/>
                  </a:cubicBezTo>
                  <a:cubicBezTo>
                    <a:pt x="0" y="247"/>
                    <a:pt x="12" y="269"/>
                    <a:pt x="38" y="269"/>
                  </a:cubicBezTo>
                  <a:cubicBezTo>
                    <a:pt x="46" y="269"/>
                    <a:pt x="55" y="267"/>
                    <a:pt x="65" y="263"/>
                  </a:cubicBezTo>
                  <a:cubicBezTo>
                    <a:pt x="72" y="257"/>
                    <a:pt x="78" y="257"/>
                    <a:pt x="84" y="250"/>
                  </a:cubicBezTo>
                  <a:lnTo>
                    <a:pt x="84" y="257"/>
                  </a:lnTo>
                  <a:cubicBezTo>
                    <a:pt x="97" y="264"/>
                    <a:pt x="110" y="267"/>
                    <a:pt x="124" y="267"/>
                  </a:cubicBezTo>
                  <a:cubicBezTo>
                    <a:pt x="205" y="267"/>
                    <a:pt x="294" y="152"/>
                    <a:pt x="305" y="93"/>
                  </a:cubicBezTo>
                  <a:cubicBezTo>
                    <a:pt x="327" y="24"/>
                    <a:pt x="292" y="1"/>
                    <a:pt x="24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21;p33">
              <a:extLst>
                <a:ext uri="{FF2B5EF4-FFF2-40B4-BE49-F238E27FC236}">
                  <a16:creationId xmlns:a16="http://schemas.microsoft.com/office/drawing/2014/main" id="{62CD611B-7E66-9047-8508-7C62F32A1645}"/>
                </a:ext>
              </a:extLst>
            </p:cNvPr>
            <p:cNvSpPr/>
            <p:nvPr/>
          </p:nvSpPr>
          <p:spPr>
            <a:xfrm rot="5400000">
              <a:off x="2351240" y="962318"/>
              <a:ext cx="19026" cy="46180"/>
            </a:xfrm>
            <a:custGeom>
              <a:avLst/>
              <a:gdLst/>
              <a:ahLst/>
              <a:cxnLst/>
              <a:rect l="l" t="t" r="r" b="b"/>
              <a:pathLst>
                <a:path w="196" h="278" extrusionOk="0">
                  <a:moveTo>
                    <a:pt x="127" y="0"/>
                  </a:moveTo>
                  <a:cubicBezTo>
                    <a:pt x="90" y="0"/>
                    <a:pt x="41" y="57"/>
                    <a:pt x="32" y="86"/>
                  </a:cubicBezTo>
                  <a:cubicBezTo>
                    <a:pt x="7" y="136"/>
                    <a:pt x="0" y="193"/>
                    <a:pt x="7" y="243"/>
                  </a:cubicBezTo>
                  <a:cubicBezTo>
                    <a:pt x="13" y="268"/>
                    <a:pt x="27" y="278"/>
                    <a:pt x="45" y="278"/>
                  </a:cubicBezTo>
                  <a:cubicBezTo>
                    <a:pt x="95" y="278"/>
                    <a:pt x="174" y="199"/>
                    <a:pt x="183" y="161"/>
                  </a:cubicBezTo>
                  <a:cubicBezTo>
                    <a:pt x="196" y="117"/>
                    <a:pt x="183" y="67"/>
                    <a:pt x="158" y="23"/>
                  </a:cubicBezTo>
                  <a:cubicBezTo>
                    <a:pt x="150" y="7"/>
                    <a:pt x="139" y="0"/>
                    <a:pt x="1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22;p33">
              <a:extLst>
                <a:ext uri="{FF2B5EF4-FFF2-40B4-BE49-F238E27FC236}">
                  <a16:creationId xmlns:a16="http://schemas.microsoft.com/office/drawing/2014/main" id="{F6A8F06F-09D5-D947-8B7F-3F79A732F21E}"/>
                </a:ext>
              </a:extLst>
            </p:cNvPr>
            <p:cNvSpPr/>
            <p:nvPr/>
          </p:nvSpPr>
          <p:spPr>
            <a:xfrm rot="5400000">
              <a:off x="2127123" y="936934"/>
              <a:ext cx="32034" cy="39868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169" y="1"/>
                  </a:moveTo>
                  <a:cubicBezTo>
                    <a:pt x="133" y="1"/>
                    <a:pt x="100" y="36"/>
                    <a:pt x="84" y="62"/>
                  </a:cubicBezTo>
                  <a:lnTo>
                    <a:pt x="52" y="94"/>
                  </a:lnTo>
                  <a:cubicBezTo>
                    <a:pt x="0" y="156"/>
                    <a:pt x="21" y="239"/>
                    <a:pt x="89" y="239"/>
                  </a:cubicBezTo>
                  <a:cubicBezTo>
                    <a:pt x="104" y="239"/>
                    <a:pt x="121" y="235"/>
                    <a:pt x="141" y="226"/>
                  </a:cubicBezTo>
                  <a:cubicBezTo>
                    <a:pt x="185" y="207"/>
                    <a:pt x="330" y="50"/>
                    <a:pt x="216" y="12"/>
                  </a:cubicBezTo>
                  <a:lnTo>
                    <a:pt x="191" y="5"/>
                  </a:lnTo>
                  <a:cubicBezTo>
                    <a:pt x="184" y="2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23;p33">
              <a:extLst>
                <a:ext uri="{FF2B5EF4-FFF2-40B4-BE49-F238E27FC236}">
                  <a16:creationId xmlns:a16="http://schemas.microsoft.com/office/drawing/2014/main" id="{9651A7EB-428B-DF43-ADE4-35C7D930FD88}"/>
                </a:ext>
              </a:extLst>
            </p:cNvPr>
            <p:cNvSpPr/>
            <p:nvPr/>
          </p:nvSpPr>
          <p:spPr>
            <a:xfrm rot="5400000">
              <a:off x="2381826" y="918639"/>
              <a:ext cx="19317" cy="27243"/>
            </a:xfrm>
            <a:custGeom>
              <a:avLst/>
              <a:gdLst/>
              <a:ahLst/>
              <a:cxnLst/>
              <a:rect l="l" t="t" r="r" b="b"/>
              <a:pathLst>
                <a:path w="199" h="164" extrusionOk="0">
                  <a:moveTo>
                    <a:pt x="139" y="0"/>
                  </a:moveTo>
                  <a:cubicBezTo>
                    <a:pt x="96" y="0"/>
                    <a:pt x="40" y="19"/>
                    <a:pt x="19" y="43"/>
                  </a:cubicBezTo>
                  <a:cubicBezTo>
                    <a:pt x="7" y="69"/>
                    <a:pt x="1" y="94"/>
                    <a:pt x="1" y="125"/>
                  </a:cubicBezTo>
                  <a:cubicBezTo>
                    <a:pt x="3" y="153"/>
                    <a:pt x="18" y="164"/>
                    <a:pt x="38" y="164"/>
                  </a:cubicBezTo>
                  <a:cubicBezTo>
                    <a:pt x="66" y="164"/>
                    <a:pt x="104" y="141"/>
                    <a:pt x="127" y="119"/>
                  </a:cubicBezTo>
                  <a:cubicBezTo>
                    <a:pt x="158" y="106"/>
                    <a:pt x="177" y="75"/>
                    <a:pt x="190" y="43"/>
                  </a:cubicBezTo>
                  <a:cubicBezTo>
                    <a:pt x="198" y="12"/>
                    <a:pt x="173" y="0"/>
                    <a:pt x="1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24;p33">
              <a:extLst>
                <a:ext uri="{FF2B5EF4-FFF2-40B4-BE49-F238E27FC236}">
                  <a16:creationId xmlns:a16="http://schemas.microsoft.com/office/drawing/2014/main" id="{4705814C-EBD7-8647-87A8-B912515417BA}"/>
                </a:ext>
              </a:extLst>
            </p:cNvPr>
            <p:cNvSpPr/>
            <p:nvPr/>
          </p:nvSpPr>
          <p:spPr>
            <a:xfrm rot="5400000">
              <a:off x="1865268" y="882504"/>
              <a:ext cx="33975" cy="39038"/>
            </a:xfrm>
            <a:custGeom>
              <a:avLst/>
              <a:gdLst/>
              <a:ahLst/>
              <a:cxnLst/>
              <a:rect l="l" t="t" r="r" b="b"/>
              <a:pathLst>
                <a:path w="350" h="235" extrusionOk="0">
                  <a:moveTo>
                    <a:pt x="211" y="1"/>
                  </a:moveTo>
                  <a:cubicBezTo>
                    <a:pt x="123" y="1"/>
                    <a:pt x="1" y="116"/>
                    <a:pt x="60" y="198"/>
                  </a:cubicBezTo>
                  <a:lnTo>
                    <a:pt x="66" y="211"/>
                  </a:lnTo>
                  <a:cubicBezTo>
                    <a:pt x="79" y="228"/>
                    <a:pt x="95" y="235"/>
                    <a:pt x="112" y="235"/>
                  </a:cubicBezTo>
                  <a:cubicBezTo>
                    <a:pt x="208" y="235"/>
                    <a:pt x="349" y="24"/>
                    <a:pt x="243" y="3"/>
                  </a:cubicBezTo>
                  <a:lnTo>
                    <a:pt x="230" y="3"/>
                  </a:lnTo>
                  <a:cubicBezTo>
                    <a:pt x="224" y="2"/>
                    <a:pt x="218" y="1"/>
                    <a:pt x="2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25;p33">
              <a:extLst>
                <a:ext uri="{FF2B5EF4-FFF2-40B4-BE49-F238E27FC236}">
                  <a16:creationId xmlns:a16="http://schemas.microsoft.com/office/drawing/2014/main" id="{22E8516B-612D-6E4D-9988-0360C38977B9}"/>
                </a:ext>
              </a:extLst>
            </p:cNvPr>
            <p:cNvSpPr/>
            <p:nvPr/>
          </p:nvSpPr>
          <p:spPr>
            <a:xfrm rot="5400000">
              <a:off x="1586013" y="826892"/>
              <a:ext cx="49118" cy="49503"/>
            </a:xfrm>
            <a:custGeom>
              <a:avLst/>
              <a:gdLst/>
              <a:ahLst/>
              <a:cxnLst/>
              <a:rect l="l" t="t" r="r" b="b"/>
              <a:pathLst>
                <a:path w="506" h="298" extrusionOk="0">
                  <a:moveTo>
                    <a:pt x="322" y="1"/>
                  </a:moveTo>
                  <a:cubicBezTo>
                    <a:pt x="190" y="1"/>
                    <a:pt x="1" y="297"/>
                    <a:pt x="184" y="297"/>
                  </a:cubicBezTo>
                  <a:cubicBezTo>
                    <a:pt x="316" y="297"/>
                    <a:pt x="505" y="1"/>
                    <a:pt x="3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26;p33">
              <a:extLst>
                <a:ext uri="{FF2B5EF4-FFF2-40B4-BE49-F238E27FC236}">
                  <a16:creationId xmlns:a16="http://schemas.microsoft.com/office/drawing/2014/main" id="{CF9DA457-AECC-D04D-9E37-6C286E0461FB}"/>
                </a:ext>
              </a:extLst>
            </p:cNvPr>
            <p:cNvSpPr/>
            <p:nvPr/>
          </p:nvSpPr>
          <p:spPr>
            <a:xfrm rot="5400000">
              <a:off x="1683129" y="762781"/>
              <a:ext cx="25821" cy="46679"/>
            </a:xfrm>
            <a:custGeom>
              <a:avLst/>
              <a:gdLst/>
              <a:ahLst/>
              <a:cxnLst/>
              <a:rect l="l" t="t" r="r" b="b"/>
              <a:pathLst>
                <a:path w="266" h="281" extrusionOk="0">
                  <a:moveTo>
                    <a:pt x="212" y="1"/>
                  </a:moveTo>
                  <a:cubicBezTo>
                    <a:pt x="160" y="1"/>
                    <a:pt x="88" y="58"/>
                    <a:pt x="70" y="84"/>
                  </a:cubicBezTo>
                  <a:cubicBezTo>
                    <a:pt x="64" y="97"/>
                    <a:pt x="64" y="103"/>
                    <a:pt x="57" y="109"/>
                  </a:cubicBezTo>
                  <a:cubicBezTo>
                    <a:pt x="20" y="160"/>
                    <a:pt x="1" y="223"/>
                    <a:pt x="57" y="261"/>
                  </a:cubicBezTo>
                  <a:cubicBezTo>
                    <a:pt x="83" y="273"/>
                    <a:pt x="108" y="280"/>
                    <a:pt x="127" y="280"/>
                  </a:cubicBezTo>
                  <a:cubicBezTo>
                    <a:pt x="131" y="281"/>
                    <a:pt x="136" y="281"/>
                    <a:pt x="140" y="281"/>
                  </a:cubicBezTo>
                  <a:cubicBezTo>
                    <a:pt x="198" y="281"/>
                    <a:pt x="253" y="206"/>
                    <a:pt x="259" y="154"/>
                  </a:cubicBezTo>
                  <a:cubicBezTo>
                    <a:pt x="266" y="116"/>
                    <a:pt x="266" y="78"/>
                    <a:pt x="259" y="40"/>
                  </a:cubicBezTo>
                  <a:cubicBezTo>
                    <a:pt x="252" y="11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27;p33">
              <a:extLst>
                <a:ext uri="{FF2B5EF4-FFF2-40B4-BE49-F238E27FC236}">
                  <a16:creationId xmlns:a16="http://schemas.microsoft.com/office/drawing/2014/main" id="{F5155247-9BF2-B942-9816-76EA818FBBB0}"/>
                </a:ext>
              </a:extLst>
            </p:cNvPr>
            <p:cNvSpPr/>
            <p:nvPr/>
          </p:nvSpPr>
          <p:spPr>
            <a:xfrm rot="5400000">
              <a:off x="1705968" y="869232"/>
              <a:ext cx="26986" cy="37044"/>
            </a:xfrm>
            <a:custGeom>
              <a:avLst/>
              <a:gdLst/>
              <a:ahLst/>
              <a:cxnLst/>
              <a:rect l="l" t="t" r="r" b="b"/>
              <a:pathLst>
                <a:path w="278" h="223" extrusionOk="0">
                  <a:moveTo>
                    <a:pt x="150" y="0"/>
                  </a:moveTo>
                  <a:cubicBezTo>
                    <a:pt x="126" y="0"/>
                    <a:pt x="103" y="7"/>
                    <a:pt x="82" y="20"/>
                  </a:cubicBezTo>
                  <a:cubicBezTo>
                    <a:pt x="32" y="45"/>
                    <a:pt x="0" y="95"/>
                    <a:pt x="7" y="158"/>
                  </a:cubicBezTo>
                  <a:cubicBezTo>
                    <a:pt x="0" y="158"/>
                    <a:pt x="0" y="165"/>
                    <a:pt x="7" y="165"/>
                  </a:cubicBezTo>
                  <a:cubicBezTo>
                    <a:pt x="0" y="209"/>
                    <a:pt x="26" y="223"/>
                    <a:pt x="57" y="223"/>
                  </a:cubicBezTo>
                  <a:cubicBezTo>
                    <a:pt x="89" y="223"/>
                    <a:pt x="126" y="209"/>
                    <a:pt x="145" y="196"/>
                  </a:cubicBezTo>
                  <a:cubicBezTo>
                    <a:pt x="183" y="165"/>
                    <a:pt x="278" y="39"/>
                    <a:pt x="190" y="7"/>
                  </a:cubicBezTo>
                  <a:cubicBezTo>
                    <a:pt x="176" y="3"/>
                    <a:pt x="163" y="0"/>
                    <a:pt x="1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28;p33">
              <a:extLst>
                <a:ext uri="{FF2B5EF4-FFF2-40B4-BE49-F238E27FC236}">
                  <a16:creationId xmlns:a16="http://schemas.microsoft.com/office/drawing/2014/main" id="{CAD7A269-E220-1A42-A812-951CEE14F270}"/>
                </a:ext>
              </a:extLst>
            </p:cNvPr>
            <p:cNvSpPr/>
            <p:nvPr/>
          </p:nvSpPr>
          <p:spPr>
            <a:xfrm rot="5400000">
              <a:off x="1706573" y="822078"/>
              <a:ext cx="31257" cy="31562"/>
            </a:xfrm>
            <a:custGeom>
              <a:avLst/>
              <a:gdLst/>
              <a:ahLst/>
              <a:cxnLst/>
              <a:rect l="l" t="t" r="r" b="b"/>
              <a:pathLst>
                <a:path w="322" h="190" extrusionOk="0">
                  <a:moveTo>
                    <a:pt x="208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29;p33">
              <a:extLst>
                <a:ext uri="{FF2B5EF4-FFF2-40B4-BE49-F238E27FC236}">
                  <a16:creationId xmlns:a16="http://schemas.microsoft.com/office/drawing/2014/main" id="{4038562C-D17B-2941-AE6F-D4A55CFC701A}"/>
                </a:ext>
              </a:extLst>
            </p:cNvPr>
            <p:cNvSpPr/>
            <p:nvPr/>
          </p:nvSpPr>
          <p:spPr>
            <a:xfrm rot="5400000">
              <a:off x="1875977" y="768417"/>
              <a:ext cx="23685" cy="37542"/>
            </a:xfrm>
            <a:custGeom>
              <a:avLst/>
              <a:gdLst/>
              <a:ahLst/>
              <a:cxnLst/>
              <a:rect l="l" t="t" r="r" b="b"/>
              <a:pathLst>
                <a:path w="244" h="226" extrusionOk="0">
                  <a:moveTo>
                    <a:pt x="185" y="1"/>
                  </a:moveTo>
                  <a:cubicBezTo>
                    <a:pt x="167" y="1"/>
                    <a:pt x="148" y="7"/>
                    <a:pt x="136" y="13"/>
                  </a:cubicBezTo>
                  <a:cubicBezTo>
                    <a:pt x="73" y="38"/>
                    <a:pt x="29" y="89"/>
                    <a:pt x="17" y="152"/>
                  </a:cubicBezTo>
                  <a:cubicBezTo>
                    <a:pt x="1" y="189"/>
                    <a:pt x="33" y="226"/>
                    <a:pt x="70" y="226"/>
                  </a:cubicBezTo>
                  <a:cubicBezTo>
                    <a:pt x="78" y="226"/>
                    <a:pt x="85" y="224"/>
                    <a:pt x="92" y="221"/>
                  </a:cubicBezTo>
                  <a:cubicBezTo>
                    <a:pt x="136" y="208"/>
                    <a:pt x="174" y="177"/>
                    <a:pt x="199" y="133"/>
                  </a:cubicBezTo>
                  <a:cubicBezTo>
                    <a:pt x="204" y="128"/>
                    <a:pt x="208" y="124"/>
                    <a:pt x="206" y="124"/>
                  </a:cubicBezTo>
                  <a:cubicBezTo>
                    <a:pt x="205" y="124"/>
                    <a:pt x="203" y="125"/>
                    <a:pt x="199" y="126"/>
                  </a:cubicBezTo>
                  <a:cubicBezTo>
                    <a:pt x="218" y="107"/>
                    <a:pt x="244" y="82"/>
                    <a:pt x="237" y="57"/>
                  </a:cubicBezTo>
                  <a:lnTo>
                    <a:pt x="231" y="32"/>
                  </a:lnTo>
                  <a:cubicBezTo>
                    <a:pt x="224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30;p33">
              <a:extLst>
                <a:ext uri="{FF2B5EF4-FFF2-40B4-BE49-F238E27FC236}">
                  <a16:creationId xmlns:a16="http://schemas.microsoft.com/office/drawing/2014/main" id="{1697AC9D-E73C-8F44-838F-C39BEDEDC75D}"/>
                </a:ext>
              </a:extLst>
            </p:cNvPr>
            <p:cNvSpPr/>
            <p:nvPr/>
          </p:nvSpPr>
          <p:spPr>
            <a:xfrm rot="5400000">
              <a:off x="2208525" y="960576"/>
              <a:ext cx="43488" cy="69270"/>
            </a:xfrm>
            <a:custGeom>
              <a:avLst/>
              <a:gdLst/>
              <a:ahLst/>
              <a:cxnLst/>
              <a:rect l="l" t="t" r="r" b="b"/>
              <a:pathLst>
                <a:path w="448" h="417" extrusionOk="0">
                  <a:moveTo>
                    <a:pt x="328" y="0"/>
                  </a:moveTo>
                  <a:cubicBezTo>
                    <a:pt x="202" y="13"/>
                    <a:pt x="95" y="89"/>
                    <a:pt x="44" y="208"/>
                  </a:cubicBezTo>
                  <a:cubicBezTo>
                    <a:pt x="0" y="284"/>
                    <a:pt x="6" y="417"/>
                    <a:pt x="126" y="417"/>
                  </a:cubicBezTo>
                  <a:cubicBezTo>
                    <a:pt x="252" y="404"/>
                    <a:pt x="360" y="328"/>
                    <a:pt x="410" y="208"/>
                  </a:cubicBezTo>
                  <a:cubicBezTo>
                    <a:pt x="448" y="126"/>
                    <a:pt x="448" y="0"/>
                    <a:pt x="3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31;p33">
              <a:extLst>
                <a:ext uri="{FF2B5EF4-FFF2-40B4-BE49-F238E27FC236}">
                  <a16:creationId xmlns:a16="http://schemas.microsoft.com/office/drawing/2014/main" id="{5C9000D6-F543-5A4A-9BCB-9269228CF6EB}"/>
                </a:ext>
              </a:extLst>
            </p:cNvPr>
            <p:cNvSpPr/>
            <p:nvPr/>
          </p:nvSpPr>
          <p:spPr>
            <a:xfrm rot="5400000">
              <a:off x="2952418" y="780167"/>
              <a:ext cx="46594" cy="74420"/>
            </a:xfrm>
            <a:custGeom>
              <a:avLst/>
              <a:gdLst/>
              <a:ahLst/>
              <a:cxnLst/>
              <a:rect l="l" t="t" r="r" b="b"/>
              <a:pathLst>
                <a:path w="480" h="448" extrusionOk="0">
                  <a:moveTo>
                    <a:pt x="347" y="0"/>
                  </a:moveTo>
                  <a:cubicBezTo>
                    <a:pt x="215" y="13"/>
                    <a:pt x="95" y="95"/>
                    <a:pt x="44" y="221"/>
                  </a:cubicBezTo>
                  <a:cubicBezTo>
                    <a:pt x="0" y="309"/>
                    <a:pt x="0" y="448"/>
                    <a:pt x="133" y="448"/>
                  </a:cubicBezTo>
                  <a:cubicBezTo>
                    <a:pt x="265" y="435"/>
                    <a:pt x="379" y="347"/>
                    <a:pt x="435" y="227"/>
                  </a:cubicBezTo>
                  <a:cubicBezTo>
                    <a:pt x="479" y="139"/>
                    <a:pt x="479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32;p33">
              <a:extLst>
                <a:ext uri="{FF2B5EF4-FFF2-40B4-BE49-F238E27FC236}">
                  <a16:creationId xmlns:a16="http://schemas.microsoft.com/office/drawing/2014/main" id="{3E0B7131-4F5D-EB42-B321-5C904584372B}"/>
                </a:ext>
              </a:extLst>
            </p:cNvPr>
            <p:cNvSpPr/>
            <p:nvPr/>
          </p:nvSpPr>
          <p:spPr>
            <a:xfrm rot="5400000">
              <a:off x="3266415" y="739697"/>
              <a:ext cx="28248" cy="45183"/>
            </a:xfrm>
            <a:custGeom>
              <a:avLst/>
              <a:gdLst/>
              <a:ahLst/>
              <a:cxnLst/>
              <a:rect l="l" t="t" r="r" b="b"/>
              <a:pathLst>
                <a:path w="291" h="272" extrusionOk="0">
                  <a:moveTo>
                    <a:pt x="215" y="0"/>
                  </a:moveTo>
                  <a:cubicBezTo>
                    <a:pt x="133" y="6"/>
                    <a:pt x="63" y="57"/>
                    <a:pt x="25" y="133"/>
                  </a:cubicBezTo>
                  <a:cubicBezTo>
                    <a:pt x="0" y="189"/>
                    <a:pt x="6" y="271"/>
                    <a:pt x="82" y="271"/>
                  </a:cubicBezTo>
                  <a:cubicBezTo>
                    <a:pt x="164" y="265"/>
                    <a:pt x="233" y="215"/>
                    <a:pt x="265" y="139"/>
                  </a:cubicBezTo>
                  <a:cubicBezTo>
                    <a:pt x="290" y="82"/>
                    <a:pt x="290" y="0"/>
                    <a:pt x="2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33;p33">
              <a:extLst>
                <a:ext uri="{FF2B5EF4-FFF2-40B4-BE49-F238E27FC236}">
                  <a16:creationId xmlns:a16="http://schemas.microsoft.com/office/drawing/2014/main" id="{C54D9F41-E974-8E46-8D45-FCF080BC86BA}"/>
                </a:ext>
              </a:extLst>
            </p:cNvPr>
            <p:cNvSpPr/>
            <p:nvPr/>
          </p:nvSpPr>
          <p:spPr>
            <a:xfrm rot="5400000">
              <a:off x="4226491" y="867944"/>
              <a:ext cx="27569" cy="39038"/>
            </a:xfrm>
            <a:custGeom>
              <a:avLst/>
              <a:gdLst/>
              <a:ahLst/>
              <a:cxnLst/>
              <a:rect l="l" t="t" r="r" b="b"/>
              <a:pathLst>
                <a:path w="284" h="235" extrusionOk="0">
                  <a:moveTo>
                    <a:pt x="213" y="0"/>
                  </a:moveTo>
                  <a:cubicBezTo>
                    <a:pt x="175" y="0"/>
                    <a:pt x="133" y="37"/>
                    <a:pt x="107" y="58"/>
                  </a:cubicBezTo>
                  <a:lnTo>
                    <a:pt x="101" y="64"/>
                  </a:lnTo>
                  <a:cubicBezTo>
                    <a:pt x="63" y="102"/>
                    <a:pt x="0" y="234"/>
                    <a:pt x="107" y="234"/>
                  </a:cubicBezTo>
                  <a:cubicBezTo>
                    <a:pt x="177" y="228"/>
                    <a:pt x="240" y="177"/>
                    <a:pt x="271" y="108"/>
                  </a:cubicBezTo>
                  <a:cubicBezTo>
                    <a:pt x="284" y="89"/>
                    <a:pt x="284" y="58"/>
                    <a:pt x="271" y="32"/>
                  </a:cubicBezTo>
                  <a:cubicBezTo>
                    <a:pt x="259" y="20"/>
                    <a:pt x="252" y="14"/>
                    <a:pt x="240" y="7"/>
                  </a:cubicBezTo>
                  <a:cubicBezTo>
                    <a:pt x="231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1227;p73">
            <a:extLst>
              <a:ext uri="{FF2B5EF4-FFF2-40B4-BE49-F238E27FC236}">
                <a16:creationId xmlns:a16="http://schemas.microsoft.com/office/drawing/2014/main" id="{D280B2CE-7C3C-C943-8AFB-C8DAD5FC1D28}"/>
              </a:ext>
            </a:extLst>
          </p:cNvPr>
          <p:cNvSpPr txBox="1">
            <a:spLocks/>
          </p:cNvSpPr>
          <p:nvPr/>
        </p:nvSpPr>
        <p:spPr>
          <a:xfrm>
            <a:off x="554444" y="186530"/>
            <a:ext cx="6527300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4000" b="1" dirty="0">
                <a:solidFill>
                  <a:schemeClr val="tx1"/>
                </a:solidFill>
                <a:latin typeface="Tw Cen MT" panose="020B0602020104020603" pitchFamily="34" charset="77"/>
              </a:rPr>
              <a:t>LOKASI SURVEI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CC555DC-1FA9-964E-BBEA-338FA0F3A3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66" y="2105855"/>
            <a:ext cx="5097429" cy="1876491"/>
          </a:xfrm>
          <a:prstGeom prst="rect">
            <a:avLst/>
          </a:prstGeom>
        </p:spPr>
      </p:pic>
      <p:sp>
        <p:nvSpPr>
          <p:cNvPr id="35" name="Google Shape;1228;p73">
            <a:extLst>
              <a:ext uri="{FF2B5EF4-FFF2-40B4-BE49-F238E27FC236}">
                <a16:creationId xmlns:a16="http://schemas.microsoft.com/office/drawing/2014/main" id="{6ADD8F3A-7F26-4E42-BBA4-2ABB15806B62}"/>
              </a:ext>
            </a:extLst>
          </p:cNvPr>
          <p:cNvSpPr txBox="1">
            <a:spLocks/>
          </p:cNvSpPr>
          <p:nvPr/>
        </p:nvSpPr>
        <p:spPr>
          <a:xfrm>
            <a:off x="5244620" y="1372428"/>
            <a:ext cx="2980879" cy="116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ytone One"/>
              <a:buNone/>
              <a:defRPr sz="1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ID" sz="2000" b="1" u="sng" noProof="1">
                <a:latin typeface="Tw Cen MT" panose="020B0602020104020603" pitchFamily="34" charset="77"/>
              </a:rPr>
              <a:t>SULAWESI SELATAN</a:t>
            </a:r>
          </a:p>
          <a:p>
            <a:pPr algn="l"/>
            <a:r>
              <a:rPr lang="en-ID" sz="1600" noProof="1">
                <a:latin typeface="Tw Cen MT" panose="020B0602020104020603" pitchFamily="34" charset="77"/>
              </a:rPr>
              <a:t>Kota Makassar</a:t>
            </a:r>
          </a:p>
          <a:p>
            <a:pPr algn="l"/>
            <a:r>
              <a:rPr lang="en-ID" sz="1600" noProof="1">
                <a:latin typeface="Tw Cen MT" panose="020B0602020104020603" pitchFamily="34" charset="77"/>
              </a:rPr>
              <a:t>Kabupaten Sinjai</a:t>
            </a:r>
          </a:p>
          <a:p>
            <a:pPr algn="l"/>
            <a:r>
              <a:rPr lang="en-ID" sz="1600" noProof="1">
                <a:latin typeface="Tw Cen MT" panose="020B0602020104020603" pitchFamily="34" charset="77"/>
              </a:rPr>
              <a:t>Kabupaten Takalar</a:t>
            </a:r>
          </a:p>
        </p:txBody>
      </p:sp>
      <p:sp>
        <p:nvSpPr>
          <p:cNvPr id="36" name="Google Shape;1228;p73">
            <a:extLst>
              <a:ext uri="{FF2B5EF4-FFF2-40B4-BE49-F238E27FC236}">
                <a16:creationId xmlns:a16="http://schemas.microsoft.com/office/drawing/2014/main" id="{A322A3FA-7335-9A46-A641-AC76E862FBF7}"/>
              </a:ext>
            </a:extLst>
          </p:cNvPr>
          <p:cNvSpPr txBox="1">
            <a:spLocks/>
          </p:cNvSpPr>
          <p:nvPr/>
        </p:nvSpPr>
        <p:spPr>
          <a:xfrm>
            <a:off x="207760" y="3498351"/>
            <a:ext cx="2980879" cy="116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ytone One"/>
              <a:buNone/>
              <a:defRPr sz="1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ID" sz="2000" b="1" u="sng" noProof="1">
                <a:latin typeface="Tw Cen MT" panose="020B0602020104020603" pitchFamily="34" charset="77"/>
              </a:rPr>
              <a:t>LAMPUNG</a:t>
            </a:r>
          </a:p>
          <a:p>
            <a:pPr algn="l"/>
            <a:r>
              <a:rPr lang="en-ID" sz="1600" noProof="1">
                <a:latin typeface="Tw Cen MT" panose="020B0602020104020603" pitchFamily="34" charset="77"/>
              </a:rPr>
              <a:t>Kota Bandar Lampung</a:t>
            </a:r>
          </a:p>
          <a:p>
            <a:pPr algn="l"/>
            <a:r>
              <a:rPr lang="en-ID" sz="1600" noProof="1">
                <a:latin typeface="Tw Cen MT" panose="020B0602020104020603" pitchFamily="34" charset="77"/>
              </a:rPr>
              <a:t>Kabupaten Tulang Bawang</a:t>
            </a:r>
          </a:p>
          <a:p>
            <a:pPr algn="l"/>
            <a:r>
              <a:rPr lang="en-ID" sz="1600" noProof="1">
                <a:latin typeface="Tw Cen MT" panose="020B0602020104020603" pitchFamily="34" charset="77"/>
              </a:rPr>
              <a:t>Kabupaten Way Kanan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716981-C5F9-6C4A-8710-F0CF8277809D}"/>
              </a:ext>
            </a:extLst>
          </p:cNvPr>
          <p:cNvGrpSpPr/>
          <p:nvPr/>
        </p:nvGrpSpPr>
        <p:grpSpPr>
          <a:xfrm>
            <a:off x="4166103" y="3133215"/>
            <a:ext cx="94362" cy="154075"/>
            <a:chOff x="4399497" y="63485"/>
            <a:chExt cx="2169305" cy="205467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44C7022-A82D-B84F-B31B-4A19E5732F08}"/>
                </a:ext>
              </a:extLst>
            </p:cNvPr>
            <p:cNvSpPr/>
            <p:nvPr/>
          </p:nvSpPr>
          <p:spPr>
            <a:xfrm>
              <a:off x="5702968" y="493295"/>
              <a:ext cx="529390" cy="44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Google Shape;3087;p37">
              <a:extLst>
                <a:ext uri="{FF2B5EF4-FFF2-40B4-BE49-F238E27FC236}">
                  <a16:creationId xmlns:a16="http://schemas.microsoft.com/office/drawing/2014/main" id="{AAC541EE-D40A-6242-A238-F396B6A8DEFB}"/>
                </a:ext>
              </a:extLst>
            </p:cNvPr>
            <p:cNvSpPr/>
            <p:nvPr/>
          </p:nvSpPr>
          <p:spPr>
            <a:xfrm rot="10800000">
              <a:off x="4399497" y="63485"/>
              <a:ext cx="2169305" cy="2054675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88;p37">
              <a:extLst>
                <a:ext uri="{FF2B5EF4-FFF2-40B4-BE49-F238E27FC236}">
                  <a16:creationId xmlns:a16="http://schemas.microsoft.com/office/drawing/2014/main" id="{527B819F-76DD-D04A-8721-964C2C3C3842}"/>
                </a:ext>
              </a:extLst>
            </p:cNvPr>
            <p:cNvSpPr/>
            <p:nvPr/>
          </p:nvSpPr>
          <p:spPr>
            <a:xfrm rot="10800000">
              <a:off x="4869408" y="331673"/>
              <a:ext cx="115236" cy="4913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89;p37">
              <a:extLst>
                <a:ext uri="{FF2B5EF4-FFF2-40B4-BE49-F238E27FC236}">
                  <a16:creationId xmlns:a16="http://schemas.microsoft.com/office/drawing/2014/main" id="{9A321FA5-27E0-C042-A986-C49F8EF55B58}"/>
                </a:ext>
              </a:extLst>
            </p:cNvPr>
            <p:cNvSpPr/>
            <p:nvPr/>
          </p:nvSpPr>
          <p:spPr>
            <a:xfrm rot="10800000">
              <a:off x="5047867" y="245344"/>
              <a:ext cx="95507" cy="43067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90;p37">
              <a:extLst>
                <a:ext uri="{FF2B5EF4-FFF2-40B4-BE49-F238E27FC236}">
                  <a16:creationId xmlns:a16="http://schemas.microsoft.com/office/drawing/2014/main" id="{4E519D84-5FD4-D14C-B229-D756D2DB1A66}"/>
                </a:ext>
              </a:extLst>
            </p:cNvPr>
            <p:cNvSpPr/>
            <p:nvPr/>
          </p:nvSpPr>
          <p:spPr>
            <a:xfrm rot="10800000">
              <a:off x="5213771" y="282930"/>
              <a:ext cx="116581" cy="57357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91;p37">
              <a:extLst>
                <a:ext uri="{FF2B5EF4-FFF2-40B4-BE49-F238E27FC236}">
                  <a16:creationId xmlns:a16="http://schemas.microsoft.com/office/drawing/2014/main" id="{2D6F0F0D-4805-1F4C-9A7A-1FE56373D871}"/>
                </a:ext>
              </a:extLst>
            </p:cNvPr>
            <p:cNvSpPr/>
            <p:nvPr/>
          </p:nvSpPr>
          <p:spPr>
            <a:xfrm rot="10800000">
              <a:off x="5070735" y="341265"/>
              <a:ext cx="92368" cy="42675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92;p37">
              <a:extLst>
                <a:ext uri="{FF2B5EF4-FFF2-40B4-BE49-F238E27FC236}">
                  <a16:creationId xmlns:a16="http://schemas.microsoft.com/office/drawing/2014/main" id="{9150AFB7-6464-594E-8057-8DE2FC190D94}"/>
                </a:ext>
              </a:extLst>
            </p:cNvPr>
            <p:cNvSpPr/>
            <p:nvPr/>
          </p:nvSpPr>
          <p:spPr>
            <a:xfrm rot="10800000">
              <a:off x="5423169" y="223615"/>
              <a:ext cx="81607" cy="36019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93;p37">
              <a:extLst>
                <a:ext uri="{FF2B5EF4-FFF2-40B4-BE49-F238E27FC236}">
                  <a16:creationId xmlns:a16="http://schemas.microsoft.com/office/drawing/2014/main" id="{BD2A8E39-B44E-4B42-9487-CBE050874AFE}"/>
                </a:ext>
              </a:extLst>
            </p:cNvPr>
            <p:cNvSpPr/>
            <p:nvPr/>
          </p:nvSpPr>
          <p:spPr>
            <a:xfrm rot="10800000">
              <a:off x="5666195" y="1240186"/>
              <a:ext cx="94162" cy="45024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94;p37">
              <a:extLst>
                <a:ext uri="{FF2B5EF4-FFF2-40B4-BE49-F238E27FC236}">
                  <a16:creationId xmlns:a16="http://schemas.microsoft.com/office/drawing/2014/main" id="{4784BB4E-4D5E-0F48-AF0B-7B6A2731EBD4}"/>
                </a:ext>
              </a:extLst>
            </p:cNvPr>
            <p:cNvSpPr/>
            <p:nvPr/>
          </p:nvSpPr>
          <p:spPr>
            <a:xfrm rot="10800000">
              <a:off x="5901151" y="1242926"/>
              <a:ext cx="90575" cy="40913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95;p37">
              <a:extLst>
                <a:ext uri="{FF2B5EF4-FFF2-40B4-BE49-F238E27FC236}">
                  <a16:creationId xmlns:a16="http://schemas.microsoft.com/office/drawing/2014/main" id="{CA0419C8-9336-7749-A236-795BDA26A815}"/>
                </a:ext>
              </a:extLst>
            </p:cNvPr>
            <p:cNvSpPr/>
            <p:nvPr/>
          </p:nvSpPr>
          <p:spPr>
            <a:xfrm rot="10800000">
              <a:off x="5994416" y="1068702"/>
              <a:ext cx="107613" cy="61468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96;p37">
              <a:extLst>
                <a:ext uri="{FF2B5EF4-FFF2-40B4-BE49-F238E27FC236}">
                  <a16:creationId xmlns:a16="http://schemas.microsoft.com/office/drawing/2014/main" id="{A1459086-C1CB-6647-A314-402D1A6264FA}"/>
                </a:ext>
              </a:extLst>
            </p:cNvPr>
            <p:cNvSpPr/>
            <p:nvPr/>
          </p:nvSpPr>
          <p:spPr>
            <a:xfrm rot="10800000">
              <a:off x="5779189" y="1126450"/>
              <a:ext cx="127791" cy="5951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97;p37">
              <a:extLst>
                <a:ext uri="{FF2B5EF4-FFF2-40B4-BE49-F238E27FC236}">
                  <a16:creationId xmlns:a16="http://schemas.microsoft.com/office/drawing/2014/main" id="{3F9D84BD-89E6-C946-AB0E-69D820480CE5}"/>
                </a:ext>
              </a:extLst>
            </p:cNvPr>
            <p:cNvSpPr/>
            <p:nvPr/>
          </p:nvSpPr>
          <p:spPr>
            <a:xfrm rot="10800000">
              <a:off x="5674715" y="1034053"/>
              <a:ext cx="95507" cy="50506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98;p37">
              <a:extLst>
                <a:ext uri="{FF2B5EF4-FFF2-40B4-BE49-F238E27FC236}">
                  <a16:creationId xmlns:a16="http://schemas.microsoft.com/office/drawing/2014/main" id="{5041E73F-0AB1-F948-ACF8-65C11509804F}"/>
                </a:ext>
              </a:extLst>
            </p:cNvPr>
            <p:cNvSpPr/>
            <p:nvPr/>
          </p:nvSpPr>
          <p:spPr>
            <a:xfrm rot="10800000">
              <a:off x="5796228" y="616893"/>
              <a:ext cx="116581" cy="52855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99;p37">
              <a:extLst>
                <a:ext uri="{FF2B5EF4-FFF2-40B4-BE49-F238E27FC236}">
                  <a16:creationId xmlns:a16="http://schemas.microsoft.com/office/drawing/2014/main" id="{F8169027-E25B-9D46-AA6B-0764B88370D2}"/>
                </a:ext>
              </a:extLst>
            </p:cNvPr>
            <p:cNvSpPr/>
            <p:nvPr/>
          </p:nvSpPr>
          <p:spPr>
            <a:xfrm rot="10800000">
              <a:off x="5153687" y="737479"/>
              <a:ext cx="75329" cy="34845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100;p37">
              <a:extLst>
                <a:ext uri="{FF2B5EF4-FFF2-40B4-BE49-F238E27FC236}">
                  <a16:creationId xmlns:a16="http://schemas.microsoft.com/office/drawing/2014/main" id="{6846FC5C-7937-1246-91F8-751AF2F4797B}"/>
                </a:ext>
              </a:extLst>
            </p:cNvPr>
            <p:cNvSpPr/>
            <p:nvPr/>
          </p:nvSpPr>
          <p:spPr>
            <a:xfrm rot="10800000">
              <a:off x="5140235" y="637447"/>
              <a:ext cx="136759" cy="47569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101;p37">
              <a:extLst>
                <a:ext uri="{FF2B5EF4-FFF2-40B4-BE49-F238E27FC236}">
                  <a16:creationId xmlns:a16="http://schemas.microsoft.com/office/drawing/2014/main" id="{40A79D1E-C90C-AD4A-9AA2-8071BB18FE1C}"/>
                </a:ext>
              </a:extLst>
            </p:cNvPr>
            <p:cNvSpPr/>
            <p:nvPr/>
          </p:nvSpPr>
          <p:spPr>
            <a:xfrm rot="10800000">
              <a:off x="5360843" y="712814"/>
              <a:ext cx="63671" cy="22316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102;p37">
              <a:extLst>
                <a:ext uri="{FF2B5EF4-FFF2-40B4-BE49-F238E27FC236}">
                  <a16:creationId xmlns:a16="http://schemas.microsoft.com/office/drawing/2014/main" id="{EEAC741B-E290-924A-9F8A-5FE6FAA7ABA7}"/>
                </a:ext>
              </a:extLst>
            </p:cNvPr>
            <p:cNvSpPr/>
            <p:nvPr/>
          </p:nvSpPr>
          <p:spPr>
            <a:xfrm rot="10800000">
              <a:off x="4887792" y="675816"/>
              <a:ext cx="117029" cy="40326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103;p37">
              <a:extLst>
                <a:ext uri="{FF2B5EF4-FFF2-40B4-BE49-F238E27FC236}">
                  <a16:creationId xmlns:a16="http://schemas.microsoft.com/office/drawing/2014/main" id="{4B297C0D-FE15-3C4C-97A6-376647984A6C}"/>
                </a:ext>
              </a:extLst>
            </p:cNvPr>
            <p:cNvSpPr/>
            <p:nvPr/>
          </p:nvSpPr>
          <p:spPr>
            <a:xfrm rot="10800000">
              <a:off x="5717312" y="1900086"/>
              <a:ext cx="88333" cy="36607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104;p37">
              <a:extLst>
                <a:ext uri="{FF2B5EF4-FFF2-40B4-BE49-F238E27FC236}">
                  <a16:creationId xmlns:a16="http://schemas.microsoft.com/office/drawing/2014/main" id="{2F2C2CF2-74EE-A544-8F74-2364D5CE2725}"/>
                </a:ext>
              </a:extLst>
            </p:cNvPr>
            <p:cNvSpPr/>
            <p:nvPr/>
          </p:nvSpPr>
          <p:spPr>
            <a:xfrm rot="10800000">
              <a:off x="5705654" y="1673398"/>
              <a:ext cx="102681" cy="48352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105;p37">
              <a:extLst>
                <a:ext uri="{FF2B5EF4-FFF2-40B4-BE49-F238E27FC236}">
                  <a16:creationId xmlns:a16="http://schemas.microsoft.com/office/drawing/2014/main" id="{67BD9751-F7D3-3247-A463-13BCFBDCF8F1}"/>
                </a:ext>
              </a:extLst>
            </p:cNvPr>
            <p:cNvSpPr/>
            <p:nvPr/>
          </p:nvSpPr>
          <p:spPr>
            <a:xfrm rot="10800000">
              <a:off x="5782328" y="1748178"/>
              <a:ext cx="130481" cy="48156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106;p37">
              <a:extLst>
                <a:ext uri="{FF2B5EF4-FFF2-40B4-BE49-F238E27FC236}">
                  <a16:creationId xmlns:a16="http://schemas.microsoft.com/office/drawing/2014/main" id="{6BF51C83-4D7C-C644-A2C2-C8BA607A2955}"/>
                </a:ext>
              </a:extLst>
            </p:cNvPr>
            <p:cNvSpPr/>
            <p:nvPr/>
          </p:nvSpPr>
          <p:spPr>
            <a:xfrm rot="10800000">
              <a:off x="5637947" y="1774213"/>
              <a:ext cx="75329" cy="29364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512AF207-CC3E-8E42-B4EC-57F806B692D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73484" y="1997029"/>
            <a:ext cx="1089684" cy="1004459"/>
          </a:xfrm>
          <a:prstGeom prst="bentConnector2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AB2659E-7F85-494A-B172-42A62D871A0B}"/>
              </a:ext>
            </a:extLst>
          </p:cNvPr>
          <p:cNvGrpSpPr/>
          <p:nvPr/>
        </p:nvGrpSpPr>
        <p:grpSpPr>
          <a:xfrm>
            <a:off x="2519738" y="3225720"/>
            <a:ext cx="94362" cy="154075"/>
            <a:chOff x="4399497" y="63485"/>
            <a:chExt cx="2169305" cy="2054675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4C30AEC-E577-A84E-A2A8-4F0172AE4113}"/>
                </a:ext>
              </a:extLst>
            </p:cNvPr>
            <p:cNvSpPr/>
            <p:nvPr/>
          </p:nvSpPr>
          <p:spPr>
            <a:xfrm>
              <a:off x="5702968" y="493295"/>
              <a:ext cx="529390" cy="44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Google Shape;3087;p37">
              <a:extLst>
                <a:ext uri="{FF2B5EF4-FFF2-40B4-BE49-F238E27FC236}">
                  <a16:creationId xmlns:a16="http://schemas.microsoft.com/office/drawing/2014/main" id="{04225822-A252-A144-92DD-205EEC4C6AD9}"/>
                </a:ext>
              </a:extLst>
            </p:cNvPr>
            <p:cNvSpPr/>
            <p:nvPr/>
          </p:nvSpPr>
          <p:spPr>
            <a:xfrm rot="10800000">
              <a:off x="4399497" y="63485"/>
              <a:ext cx="2169305" cy="2054675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88;p37">
              <a:extLst>
                <a:ext uri="{FF2B5EF4-FFF2-40B4-BE49-F238E27FC236}">
                  <a16:creationId xmlns:a16="http://schemas.microsoft.com/office/drawing/2014/main" id="{09D0B85C-D523-AE46-BC25-E95217039DA0}"/>
                </a:ext>
              </a:extLst>
            </p:cNvPr>
            <p:cNvSpPr/>
            <p:nvPr/>
          </p:nvSpPr>
          <p:spPr>
            <a:xfrm rot="10800000">
              <a:off x="4869408" y="331673"/>
              <a:ext cx="115236" cy="4913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89;p37">
              <a:extLst>
                <a:ext uri="{FF2B5EF4-FFF2-40B4-BE49-F238E27FC236}">
                  <a16:creationId xmlns:a16="http://schemas.microsoft.com/office/drawing/2014/main" id="{6D1092B2-1020-4F44-B82D-1C58B6D226FC}"/>
                </a:ext>
              </a:extLst>
            </p:cNvPr>
            <p:cNvSpPr/>
            <p:nvPr/>
          </p:nvSpPr>
          <p:spPr>
            <a:xfrm rot="10800000">
              <a:off x="5047867" y="245344"/>
              <a:ext cx="95507" cy="43067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90;p37">
              <a:extLst>
                <a:ext uri="{FF2B5EF4-FFF2-40B4-BE49-F238E27FC236}">
                  <a16:creationId xmlns:a16="http://schemas.microsoft.com/office/drawing/2014/main" id="{B0A74D33-2F03-7649-9CFF-6588908419EB}"/>
                </a:ext>
              </a:extLst>
            </p:cNvPr>
            <p:cNvSpPr/>
            <p:nvPr/>
          </p:nvSpPr>
          <p:spPr>
            <a:xfrm rot="10800000">
              <a:off x="5213771" y="282930"/>
              <a:ext cx="116581" cy="57357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91;p37">
              <a:extLst>
                <a:ext uri="{FF2B5EF4-FFF2-40B4-BE49-F238E27FC236}">
                  <a16:creationId xmlns:a16="http://schemas.microsoft.com/office/drawing/2014/main" id="{95F4AE3A-E4C0-DD4C-98DE-F8DB04488159}"/>
                </a:ext>
              </a:extLst>
            </p:cNvPr>
            <p:cNvSpPr/>
            <p:nvPr/>
          </p:nvSpPr>
          <p:spPr>
            <a:xfrm rot="10800000">
              <a:off x="5070735" y="341265"/>
              <a:ext cx="92368" cy="42675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92;p37">
              <a:extLst>
                <a:ext uri="{FF2B5EF4-FFF2-40B4-BE49-F238E27FC236}">
                  <a16:creationId xmlns:a16="http://schemas.microsoft.com/office/drawing/2014/main" id="{E88F3462-A538-AF48-830C-1CF23D91B166}"/>
                </a:ext>
              </a:extLst>
            </p:cNvPr>
            <p:cNvSpPr/>
            <p:nvPr/>
          </p:nvSpPr>
          <p:spPr>
            <a:xfrm rot="10800000">
              <a:off x="5423169" y="223615"/>
              <a:ext cx="81607" cy="36019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93;p37">
              <a:extLst>
                <a:ext uri="{FF2B5EF4-FFF2-40B4-BE49-F238E27FC236}">
                  <a16:creationId xmlns:a16="http://schemas.microsoft.com/office/drawing/2014/main" id="{A8817038-863F-C04C-8BC3-F002F8C126CD}"/>
                </a:ext>
              </a:extLst>
            </p:cNvPr>
            <p:cNvSpPr/>
            <p:nvPr/>
          </p:nvSpPr>
          <p:spPr>
            <a:xfrm rot="10800000">
              <a:off x="5666195" y="1240186"/>
              <a:ext cx="94162" cy="45024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94;p37">
              <a:extLst>
                <a:ext uri="{FF2B5EF4-FFF2-40B4-BE49-F238E27FC236}">
                  <a16:creationId xmlns:a16="http://schemas.microsoft.com/office/drawing/2014/main" id="{20F26386-EDD8-0648-B2B8-29EC52969BA5}"/>
                </a:ext>
              </a:extLst>
            </p:cNvPr>
            <p:cNvSpPr/>
            <p:nvPr/>
          </p:nvSpPr>
          <p:spPr>
            <a:xfrm rot="10800000">
              <a:off x="5901151" y="1242926"/>
              <a:ext cx="90575" cy="40913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95;p37">
              <a:extLst>
                <a:ext uri="{FF2B5EF4-FFF2-40B4-BE49-F238E27FC236}">
                  <a16:creationId xmlns:a16="http://schemas.microsoft.com/office/drawing/2014/main" id="{B03243DA-B317-914E-BD99-F50DF59B7062}"/>
                </a:ext>
              </a:extLst>
            </p:cNvPr>
            <p:cNvSpPr/>
            <p:nvPr/>
          </p:nvSpPr>
          <p:spPr>
            <a:xfrm rot="10800000">
              <a:off x="5994416" y="1068702"/>
              <a:ext cx="107613" cy="61468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96;p37">
              <a:extLst>
                <a:ext uri="{FF2B5EF4-FFF2-40B4-BE49-F238E27FC236}">
                  <a16:creationId xmlns:a16="http://schemas.microsoft.com/office/drawing/2014/main" id="{5192ED60-CE9F-424D-AC3F-615A01A53C81}"/>
                </a:ext>
              </a:extLst>
            </p:cNvPr>
            <p:cNvSpPr/>
            <p:nvPr/>
          </p:nvSpPr>
          <p:spPr>
            <a:xfrm rot="10800000">
              <a:off x="5779189" y="1126450"/>
              <a:ext cx="127791" cy="5951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97;p37">
              <a:extLst>
                <a:ext uri="{FF2B5EF4-FFF2-40B4-BE49-F238E27FC236}">
                  <a16:creationId xmlns:a16="http://schemas.microsoft.com/office/drawing/2014/main" id="{34E593CB-036D-154C-AF9F-6601BF7793AB}"/>
                </a:ext>
              </a:extLst>
            </p:cNvPr>
            <p:cNvSpPr/>
            <p:nvPr/>
          </p:nvSpPr>
          <p:spPr>
            <a:xfrm rot="10800000">
              <a:off x="5674715" y="1034053"/>
              <a:ext cx="95507" cy="50506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98;p37">
              <a:extLst>
                <a:ext uri="{FF2B5EF4-FFF2-40B4-BE49-F238E27FC236}">
                  <a16:creationId xmlns:a16="http://schemas.microsoft.com/office/drawing/2014/main" id="{744BC826-D8BB-F54D-91BB-FA5D5473FB41}"/>
                </a:ext>
              </a:extLst>
            </p:cNvPr>
            <p:cNvSpPr/>
            <p:nvPr/>
          </p:nvSpPr>
          <p:spPr>
            <a:xfrm rot="10800000">
              <a:off x="5796228" y="616893"/>
              <a:ext cx="116581" cy="52855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99;p37">
              <a:extLst>
                <a:ext uri="{FF2B5EF4-FFF2-40B4-BE49-F238E27FC236}">
                  <a16:creationId xmlns:a16="http://schemas.microsoft.com/office/drawing/2014/main" id="{DF76F9A5-42A2-AD46-A38A-923856ECEC03}"/>
                </a:ext>
              </a:extLst>
            </p:cNvPr>
            <p:cNvSpPr/>
            <p:nvPr/>
          </p:nvSpPr>
          <p:spPr>
            <a:xfrm rot="10800000">
              <a:off x="5153687" y="737479"/>
              <a:ext cx="75329" cy="34845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00;p37">
              <a:extLst>
                <a:ext uri="{FF2B5EF4-FFF2-40B4-BE49-F238E27FC236}">
                  <a16:creationId xmlns:a16="http://schemas.microsoft.com/office/drawing/2014/main" id="{B951CA1E-B753-4142-90B0-40FC1269F7B5}"/>
                </a:ext>
              </a:extLst>
            </p:cNvPr>
            <p:cNvSpPr/>
            <p:nvPr/>
          </p:nvSpPr>
          <p:spPr>
            <a:xfrm rot="10800000">
              <a:off x="5140235" y="637447"/>
              <a:ext cx="136759" cy="47569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01;p37">
              <a:extLst>
                <a:ext uri="{FF2B5EF4-FFF2-40B4-BE49-F238E27FC236}">
                  <a16:creationId xmlns:a16="http://schemas.microsoft.com/office/drawing/2014/main" id="{6D9B4F3B-F881-874A-BDC3-DDAE72FEE5FC}"/>
                </a:ext>
              </a:extLst>
            </p:cNvPr>
            <p:cNvSpPr/>
            <p:nvPr/>
          </p:nvSpPr>
          <p:spPr>
            <a:xfrm rot="10800000">
              <a:off x="5360843" y="712814"/>
              <a:ext cx="63671" cy="22316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02;p37">
              <a:extLst>
                <a:ext uri="{FF2B5EF4-FFF2-40B4-BE49-F238E27FC236}">
                  <a16:creationId xmlns:a16="http://schemas.microsoft.com/office/drawing/2014/main" id="{18F86BD8-D64C-FB43-A4CE-38BAE1A2B809}"/>
                </a:ext>
              </a:extLst>
            </p:cNvPr>
            <p:cNvSpPr/>
            <p:nvPr/>
          </p:nvSpPr>
          <p:spPr>
            <a:xfrm rot="10800000">
              <a:off x="4887792" y="675816"/>
              <a:ext cx="117029" cy="40326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03;p37">
              <a:extLst>
                <a:ext uri="{FF2B5EF4-FFF2-40B4-BE49-F238E27FC236}">
                  <a16:creationId xmlns:a16="http://schemas.microsoft.com/office/drawing/2014/main" id="{37915752-BADC-AC46-9684-FB25C7E576ED}"/>
                </a:ext>
              </a:extLst>
            </p:cNvPr>
            <p:cNvSpPr/>
            <p:nvPr/>
          </p:nvSpPr>
          <p:spPr>
            <a:xfrm rot="10800000">
              <a:off x="5717312" y="1900086"/>
              <a:ext cx="88333" cy="36607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04;p37">
              <a:extLst>
                <a:ext uri="{FF2B5EF4-FFF2-40B4-BE49-F238E27FC236}">
                  <a16:creationId xmlns:a16="http://schemas.microsoft.com/office/drawing/2014/main" id="{034EF345-F5A3-D44F-9BE3-02F8CE9CAC9E}"/>
                </a:ext>
              </a:extLst>
            </p:cNvPr>
            <p:cNvSpPr/>
            <p:nvPr/>
          </p:nvSpPr>
          <p:spPr>
            <a:xfrm rot="10800000">
              <a:off x="5705654" y="1673398"/>
              <a:ext cx="102681" cy="48352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05;p37">
              <a:extLst>
                <a:ext uri="{FF2B5EF4-FFF2-40B4-BE49-F238E27FC236}">
                  <a16:creationId xmlns:a16="http://schemas.microsoft.com/office/drawing/2014/main" id="{DDB01120-8846-AE49-A534-19A30361CBCE}"/>
                </a:ext>
              </a:extLst>
            </p:cNvPr>
            <p:cNvSpPr/>
            <p:nvPr/>
          </p:nvSpPr>
          <p:spPr>
            <a:xfrm rot="10800000">
              <a:off x="5782328" y="1748178"/>
              <a:ext cx="130481" cy="48156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06;p37">
              <a:extLst>
                <a:ext uri="{FF2B5EF4-FFF2-40B4-BE49-F238E27FC236}">
                  <a16:creationId xmlns:a16="http://schemas.microsoft.com/office/drawing/2014/main" id="{7F0F74DD-DD49-6346-94AE-B433E05ED3E7}"/>
                </a:ext>
              </a:extLst>
            </p:cNvPr>
            <p:cNvSpPr/>
            <p:nvPr/>
          </p:nvSpPr>
          <p:spPr>
            <a:xfrm rot="10800000">
              <a:off x="5637947" y="1774213"/>
              <a:ext cx="75329" cy="29364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E70F7A79-F6F1-4242-BD0D-E9FAE1E15EA0}"/>
              </a:ext>
            </a:extLst>
          </p:cNvPr>
          <p:cNvCxnSpPr>
            <a:endCxn id="36" idx="0"/>
          </p:cNvCxnSpPr>
          <p:nvPr/>
        </p:nvCxnSpPr>
        <p:spPr>
          <a:xfrm rot="10800000" flipV="1">
            <a:off x="1698200" y="3287291"/>
            <a:ext cx="698316" cy="211060"/>
          </a:xfrm>
          <a:prstGeom prst="bentConnector2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83" name="Google Shape;3775;p109">
            <a:extLst>
              <a:ext uri="{FF2B5EF4-FFF2-40B4-BE49-F238E27FC236}">
                <a16:creationId xmlns:a16="http://schemas.microsoft.com/office/drawing/2014/main" id="{CEA0E8D0-43ED-DC47-8473-D1A577917C4B}"/>
              </a:ext>
            </a:extLst>
          </p:cNvPr>
          <p:cNvGrpSpPr/>
          <p:nvPr/>
        </p:nvGrpSpPr>
        <p:grpSpPr>
          <a:xfrm>
            <a:off x="7611946" y="2716512"/>
            <a:ext cx="1227106" cy="1163975"/>
            <a:chOff x="1040575" y="238100"/>
            <a:chExt cx="5537575" cy="5238625"/>
          </a:xfrm>
        </p:grpSpPr>
        <p:sp>
          <p:nvSpPr>
            <p:cNvPr id="84" name="Google Shape;3776;p109">
              <a:extLst>
                <a:ext uri="{FF2B5EF4-FFF2-40B4-BE49-F238E27FC236}">
                  <a16:creationId xmlns:a16="http://schemas.microsoft.com/office/drawing/2014/main" id="{6835E6FB-233B-3743-B4C9-D3E5C0D8C672}"/>
                </a:ext>
              </a:extLst>
            </p:cNvPr>
            <p:cNvSpPr/>
            <p:nvPr/>
          </p:nvSpPr>
          <p:spPr>
            <a:xfrm>
              <a:off x="1040575" y="2620825"/>
              <a:ext cx="5537575" cy="2855900"/>
            </a:xfrm>
            <a:custGeom>
              <a:avLst/>
              <a:gdLst/>
              <a:ahLst/>
              <a:cxnLst/>
              <a:rect l="l" t="t" r="r" b="b"/>
              <a:pathLst>
                <a:path w="221503" h="114236" extrusionOk="0">
                  <a:moveTo>
                    <a:pt x="110751" y="1"/>
                  </a:moveTo>
                  <a:cubicBezTo>
                    <a:pt x="81378" y="1"/>
                    <a:pt x="53208" y="6018"/>
                    <a:pt x="32438" y="16730"/>
                  </a:cubicBezTo>
                  <a:cubicBezTo>
                    <a:pt x="11669" y="27442"/>
                    <a:pt x="0" y="41969"/>
                    <a:pt x="0" y="57118"/>
                  </a:cubicBezTo>
                  <a:cubicBezTo>
                    <a:pt x="0" y="72267"/>
                    <a:pt x="11669" y="86794"/>
                    <a:pt x="32438" y="97506"/>
                  </a:cubicBezTo>
                  <a:cubicBezTo>
                    <a:pt x="53208" y="108218"/>
                    <a:pt x="81378" y="114235"/>
                    <a:pt x="110751" y="114235"/>
                  </a:cubicBezTo>
                  <a:cubicBezTo>
                    <a:pt x="140123" y="114235"/>
                    <a:pt x="168293" y="108218"/>
                    <a:pt x="189064" y="97506"/>
                  </a:cubicBezTo>
                  <a:cubicBezTo>
                    <a:pt x="209833" y="86794"/>
                    <a:pt x="221502" y="72267"/>
                    <a:pt x="221502" y="57118"/>
                  </a:cubicBezTo>
                  <a:cubicBezTo>
                    <a:pt x="221502" y="41969"/>
                    <a:pt x="209833" y="27442"/>
                    <a:pt x="189064" y="16730"/>
                  </a:cubicBezTo>
                  <a:cubicBezTo>
                    <a:pt x="168293" y="6018"/>
                    <a:pt x="140123" y="1"/>
                    <a:pt x="110751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77;p109">
              <a:extLst>
                <a:ext uri="{FF2B5EF4-FFF2-40B4-BE49-F238E27FC236}">
                  <a16:creationId xmlns:a16="http://schemas.microsoft.com/office/drawing/2014/main" id="{51C6DA53-6109-2440-A0DC-45A050BA0BFB}"/>
                </a:ext>
              </a:extLst>
            </p:cNvPr>
            <p:cNvSpPr/>
            <p:nvPr/>
          </p:nvSpPr>
          <p:spPr>
            <a:xfrm>
              <a:off x="3909425" y="1030125"/>
              <a:ext cx="1351850" cy="871750"/>
            </a:xfrm>
            <a:custGeom>
              <a:avLst/>
              <a:gdLst/>
              <a:ahLst/>
              <a:cxnLst/>
              <a:rect l="l" t="t" r="r" b="b"/>
              <a:pathLst>
                <a:path w="54074" h="34870" extrusionOk="0">
                  <a:moveTo>
                    <a:pt x="2698" y="0"/>
                  </a:moveTo>
                  <a:cubicBezTo>
                    <a:pt x="1898" y="2664"/>
                    <a:pt x="526" y="4478"/>
                    <a:pt x="0" y="7528"/>
                  </a:cubicBezTo>
                  <a:cubicBezTo>
                    <a:pt x="1946" y="10161"/>
                    <a:pt x="12612" y="25332"/>
                    <a:pt x="13007" y="25916"/>
                  </a:cubicBezTo>
                  <a:cubicBezTo>
                    <a:pt x="14040" y="27443"/>
                    <a:pt x="14407" y="28067"/>
                    <a:pt x="16225" y="28595"/>
                  </a:cubicBezTo>
                  <a:cubicBezTo>
                    <a:pt x="18043" y="29124"/>
                    <a:pt x="30031" y="31009"/>
                    <a:pt x="36335" y="32250"/>
                  </a:cubicBezTo>
                  <a:cubicBezTo>
                    <a:pt x="38009" y="32606"/>
                    <a:pt x="39772" y="33557"/>
                    <a:pt x="40475" y="33752"/>
                  </a:cubicBezTo>
                  <a:cubicBezTo>
                    <a:pt x="43006" y="34456"/>
                    <a:pt x="45030" y="34870"/>
                    <a:pt x="46670" y="34870"/>
                  </a:cubicBezTo>
                  <a:cubicBezTo>
                    <a:pt x="48515" y="34870"/>
                    <a:pt x="49874" y="34347"/>
                    <a:pt x="50919" y="33127"/>
                  </a:cubicBezTo>
                  <a:cubicBezTo>
                    <a:pt x="54074" y="29451"/>
                    <a:pt x="51880" y="28826"/>
                    <a:pt x="49112" y="28596"/>
                  </a:cubicBezTo>
                  <a:cubicBezTo>
                    <a:pt x="47069" y="28425"/>
                    <a:pt x="46312" y="28641"/>
                    <a:pt x="44592" y="28142"/>
                  </a:cubicBezTo>
                  <a:cubicBezTo>
                    <a:pt x="45144" y="28012"/>
                    <a:pt x="46208" y="27541"/>
                    <a:pt x="46544" y="27295"/>
                  </a:cubicBezTo>
                  <a:cubicBezTo>
                    <a:pt x="46954" y="26994"/>
                    <a:pt x="48059" y="25467"/>
                    <a:pt x="47209" y="25085"/>
                  </a:cubicBezTo>
                  <a:cubicBezTo>
                    <a:pt x="47143" y="25056"/>
                    <a:pt x="47073" y="25045"/>
                    <a:pt x="47002" y="25045"/>
                  </a:cubicBezTo>
                  <a:cubicBezTo>
                    <a:pt x="46895" y="25045"/>
                    <a:pt x="46784" y="25071"/>
                    <a:pt x="46680" y="25101"/>
                  </a:cubicBezTo>
                  <a:cubicBezTo>
                    <a:pt x="46179" y="25248"/>
                    <a:pt x="45711" y="25491"/>
                    <a:pt x="45211" y="25643"/>
                  </a:cubicBezTo>
                  <a:cubicBezTo>
                    <a:pt x="43927" y="26030"/>
                    <a:pt x="42537" y="25782"/>
                    <a:pt x="41212" y="25995"/>
                  </a:cubicBezTo>
                  <a:cubicBezTo>
                    <a:pt x="40772" y="26065"/>
                    <a:pt x="40339" y="26187"/>
                    <a:pt x="39895" y="26230"/>
                  </a:cubicBezTo>
                  <a:cubicBezTo>
                    <a:pt x="39741" y="26245"/>
                    <a:pt x="39545" y="26252"/>
                    <a:pt x="39326" y="26252"/>
                  </a:cubicBezTo>
                  <a:cubicBezTo>
                    <a:pt x="38525" y="26252"/>
                    <a:pt x="37408" y="26155"/>
                    <a:pt x="36893" y="25968"/>
                  </a:cubicBezTo>
                  <a:cubicBezTo>
                    <a:pt x="34344" y="25043"/>
                    <a:pt x="19521" y="19986"/>
                    <a:pt x="19521" y="19986"/>
                  </a:cubicBezTo>
                  <a:cubicBezTo>
                    <a:pt x="17176" y="16639"/>
                    <a:pt x="13644" y="10271"/>
                    <a:pt x="11742" y="7487"/>
                  </a:cubicBezTo>
                  <a:cubicBezTo>
                    <a:pt x="8810" y="3198"/>
                    <a:pt x="7453" y="540"/>
                    <a:pt x="2698" y="0"/>
                  </a:cubicBez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78;p109">
              <a:extLst>
                <a:ext uri="{FF2B5EF4-FFF2-40B4-BE49-F238E27FC236}">
                  <a16:creationId xmlns:a16="http://schemas.microsoft.com/office/drawing/2014/main" id="{33E9F3FB-8A86-FD4B-8B77-92DF8F8D5295}"/>
                </a:ext>
              </a:extLst>
            </p:cNvPr>
            <p:cNvSpPr/>
            <p:nvPr/>
          </p:nvSpPr>
          <p:spPr>
            <a:xfrm>
              <a:off x="3878875" y="984625"/>
              <a:ext cx="949375" cy="852950"/>
            </a:xfrm>
            <a:custGeom>
              <a:avLst/>
              <a:gdLst/>
              <a:ahLst/>
              <a:cxnLst/>
              <a:rect l="l" t="t" r="r" b="b"/>
              <a:pathLst>
                <a:path w="37975" h="34118" extrusionOk="0">
                  <a:moveTo>
                    <a:pt x="4096" y="0"/>
                  </a:moveTo>
                  <a:cubicBezTo>
                    <a:pt x="3641" y="0"/>
                    <a:pt x="3159" y="30"/>
                    <a:pt x="2647" y="92"/>
                  </a:cubicBezTo>
                  <a:cubicBezTo>
                    <a:pt x="2647" y="1926"/>
                    <a:pt x="0" y="9810"/>
                    <a:pt x="2756" y="13398"/>
                  </a:cubicBezTo>
                  <a:cubicBezTo>
                    <a:pt x="6592" y="18389"/>
                    <a:pt x="10877" y="24596"/>
                    <a:pt x="14019" y="28659"/>
                  </a:cubicBezTo>
                  <a:cubicBezTo>
                    <a:pt x="15764" y="30916"/>
                    <a:pt x="16564" y="30974"/>
                    <a:pt x="19300" y="31453"/>
                  </a:cubicBezTo>
                  <a:cubicBezTo>
                    <a:pt x="25738" y="32579"/>
                    <a:pt x="33954" y="33889"/>
                    <a:pt x="36263" y="34118"/>
                  </a:cubicBezTo>
                  <a:cubicBezTo>
                    <a:pt x="37376" y="32314"/>
                    <a:pt x="37975" y="29332"/>
                    <a:pt x="37613" y="27303"/>
                  </a:cubicBezTo>
                  <a:cubicBezTo>
                    <a:pt x="37613" y="27303"/>
                    <a:pt x="25266" y="23439"/>
                    <a:pt x="21198" y="21806"/>
                  </a:cubicBezTo>
                  <a:cubicBezTo>
                    <a:pt x="18721" y="17477"/>
                    <a:pt x="16115" y="12393"/>
                    <a:pt x="13072" y="7316"/>
                  </a:cubicBezTo>
                  <a:cubicBezTo>
                    <a:pt x="10778" y="3486"/>
                    <a:pt x="9022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79;p109">
              <a:extLst>
                <a:ext uri="{FF2B5EF4-FFF2-40B4-BE49-F238E27FC236}">
                  <a16:creationId xmlns:a16="http://schemas.microsoft.com/office/drawing/2014/main" id="{E91952C4-EA4F-214C-865A-6ED2FFE94788}"/>
                </a:ext>
              </a:extLst>
            </p:cNvPr>
            <p:cNvSpPr/>
            <p:nvPr/>
          </p:nvSpPr>
          <p:spPr>
            <a:xfrm>
              <a:off x="2427375" y="1032775"/>
              <a:ext cx="1115900" cy="994075"/>
            </a:xfrm>
            <a:custGeom>
              <a:avLst/>
              <a:gdLst/>
              <a:ahLst/>
              <a:cxnLst/>
              <a:rect l="l" t="t" r="r" b="b"/>
              <a:pathLst>
                <a:path w="44636" h="39763" extrusionOk="0">
                  <a:moveTo>
                    <a:pt x="42669" y="0"/>
                  </a:moveTo>
                  <a:lnTo>
                    <a:pt x="42669" y="0"/>
                  </a:lnTo>
                  <a:cubicBezTo>
                    <a:pt x="39299" y="681"/>
                    <a:pt x="36503" y="3061"/>
                    <a:pt x="33031" y="9332"/>
                  </a:cubicBezTo>
                  <a:cubicBezTo>
                    <a:pt x="31642" y="11838"/>
                    <a:pt x="27912" y="18108"/>
                    <a:pt x="24961" y="24311"/>
                  </a:cubicBezTo>
                  <a:cubicBezTo>
                    <a:pt x="20203" y="26321"/>
                    <a:pt x="13835" y="29925"/>
                    <a:pt x="9067" y="31529"/>
                  </a:cubicBezTo>
                  <a:cubicBezTo>
                    <a:pt x="8924" y="31577"/>
                    <a:pt x="8783" y="31598"/>
                    <a:pt x="8645" y="31598"/>
                  </a:cubicBezTo>
                  <a:cubicBezTo>
                    <a:pt x="8070" y="31598"/>
                    <a:pt x="7536" y="31242"/>
                    <a:pt x="6970" y="31082"/>
                  </a:cubicBezTo>
                  <a:cubicBezTo>
                    <a:pt x="6479" y="30943"/>
                    <a:pt x="5969" y="30850"/>
                    <a:pt x="5460" y="30850"/>
                  </a:cubicBezTo>
                  <a:cubicBezTo>
                    <a:pt x="5146" y="30850"/>
                    <a:pt x="4831" y="30886"/>
                    <a:pt x="4521" y="30967"/>
                  </a:cubicBezTo>
                  <a:cubicBezTo>
                    <a:pt x="3016" y="31361"/>
                    <a:pt x="1967" y="32720"/>
                    <a:pt x="1258" y="34105"/>
                  </a:cubicBezTo>
                  <a:cubicBezTo>
                    <a:pt x="704" y="35189"/>
                    <a:pt x="282" y="36349"/>
                    <a:pt x="103" y="37553"/>
                  </a:cubicBezTo>
                  <a:cubicBezTo>
                    <a:pt x="102" y="37561"/>
                    <a:pt x="102" y="37568"/>
                    <a:pt x="99" y="37577"/>
                  </a:cubicBezTo>
                  <a:cubicBezTo>
                    <a:pt x="28" y="38071"/>
                    <a:pt x="0" y="38594"/>
                    <a:pt x="202" y="39051"/>
                  </a:cubicBezTo>
                  <a:cubicBezTo>
                    <a:pt x="461" y="39638"/>
                    <a:pt x="956" y="39763"/>
                    <a:pt x="1494" y="39763"/>
                  </a:cubicBezTo>
                  <a:cubicBezTo>
                    <a:pt x="1851" y="39763"/>
                    <a:pt x="2228" y="39708"/>
                    <a:pt x="2567" y="39696"/>
                  </a:cubicBezTo>
                  <a:cubicBezTo>
                    <a:pt x="3792" y="39653"/>
                    <a:pt x="5004" y="39428"/>
                    <a:pt x="6162" y="39030"/>
                  </a:cubicBezTo>
                  <a:cubicBezTo>
                    <a:pt x="7375" y="38613"/>
                    <a:pt x="10823" y="37713"/>
                    <a:pt x="13262" y="36931"/>
                  </a:cubicBezTo>
                  <a:cubicBezTo>
                    <a:pt x="17364" y="35615"/>
                    <a:pt x="21987" y="34341"/>
                    <a:pt x="26583" y="32870"/>
                  </a:cubicBezTo>
                  <a:cubicBezTo>
                    <a:pt x="28986" y="32100"/>
                    <a:pt x="31581" y="31606"/>
                    <a:pt x="34351" y="26426"/>
                  </a:cubicBezTo>
                  <a:cubicBezTo>
                    <a:pt x="37405" y="20715"/>
                    <a:pt x="40446" y="14372"/>
                    <a:pt x="41874" y="11552"/>
                  </a:cubicBezTo>
                  <a:cubicBezTo>
                    <a:pt x="44636" y="6406"/>
                    <a:pt x="43839" y="2551"/>
                    <a:pt x="42669" y="0"/>
                  </a:cubicBez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80;p109">
              <a:extLst>
                <a:ext uri="{FF2B5EF4-FFF2-40B4-BE49-F238E27FC236}">
                  <a16:creationId xmlns:a16="http://schemas.microsoft.com/office/drawing/2014/main" id="{3F6FA868-D898-AC4B-9B33-D9765213AB22}"/>
                </a:ext>
              </a:extLst>
            </p:cNvPr>
            <p:cNvSpPr/>
            <p:nvPr/>
          </p:nvSpPr>
          <p:spPr>
            <a:xfrm>
              <a:off x="3376800" y="2004125"/>
              <a:ext cx="750575" cy="2136900"/>
            </a:xfrm>
            <a:custGeom>
              <a:avLst/>
              <a:gdLst/>
              <a:ahLst/>
              <a:cxnLst/>
              <a:rect l="l" t="t" r="r" b="b"/>
              <a:pathLst>
                <a:path w="30023" h="85476" extrusionOk="0">
                  <a:moveTo>
                    <a:pt x="30023" y="1"/>
                  </a:moveTo>
                  <a:lnTo>
                    <a:pt x="1687" y="1156"/>
                  </a:lnTo>
                  <a:cubicBezTo>
                    <a:pt x="1687" y="6546"/>
                    <a:pt x="2099" y="39777"/>
                    <a:pt x="2099" y="39777"/>
                  </a:cubicBezTo>
                  <a:cubicBezTo>
                    <a:pt x="1967" y="41328"/>
                    <a:pt x="284" y="45472"/>
                    <a:pt x="169" y="51059"/>
                  </a:cubicBezTo>
                  <a:cubicBezTo>
                    <a:pt x="0" y="59163"/>
                    <a:pt x="2005" y="71219"/>
                    <a:pt x="2006" y="76196"/>
                  </a:cubicBezTo>
                  <a:lnTo>
                    <a:pt x="2006" y="79526"/>
                  </a:lnTo>
                  <a:lnTo>
                    <a:pt x="2006" y="79678"/>
                  </a:lnTo>
                  <a:lnTo>
                    <a:pt x="2687" y="84931"/>
                  </a:lnTo>
                  <a:cubicBezTo>
                    <a:pt x="2774" y="85309"/>
                    <a:pt x="3396" y="85475"/>
                    <a:pt x="4206" y="85475"/>
                  </a:cubicBezTo>
                  <a:cubicBezTo>
                    <a:pt x="6122" y="85475"/>
                    <a:pt x="9095" y="84547"/>
                    <a:pt x="8574" y="83290"/>
                  </a:cubicBezTo>
                  <a:cubicBezTo>
                    <a:pt x="8150" y="82268"/>
                    <a:pt x="8239" y="81569"/>
                    <a:pt x="8224" y="78926"/>
                  </a:cubicBezTo>
                  <a:cubicBezTo>
                    <a:pt x="8218" y="77827"/>
                    <a:pt x="8216" y="76813"/>
                    <a:pt x="8216" y="75938"/>
                  </a:cubicBezTo>
                  <a:cubicBezTo>
                    <a:pt x="8224" y="71052"/>
                    <a:pt x="11471" y="50037"/>
                    <a:pt x="12483" y="42017"/>
                  </a:cubicBezTo>
                  <a:cubicBezTo>
                    <a:pt x="13366" y="35019"/>
                    <a:pt x="16915" y="14408"/>
                    <a:pt x="16915" y="14408"/>
                  </a:cubicBezTo>
                  <a:cubicBezTo>
                    <a:pt x="16915" y="14408"/>
                    <a:pt x="17684" y="36016"/>
                    <a:pt x="17487" y="39219"/>
                  </a:cubicBezTo>
                  <a:cubicBezTo>
                    <a:pt x="17317" y="42017"/>
                    <a:pt x="16797" y="45205"/>
                    <a:pt x="16855" y="51020"/>
                  </a:cubicBezTo>
                  <a:cubicBezTo>
                    <a:pt x="16901" y="55735"/>
                    <a:pt x="18238" y="63845"/>
                    <a:pt x="18624" y="68663"/>
                  </a:cubicBezTo>
                  <a:cubicBezTo>
                    <a:pt x="18960" y="72869"/>
                    <a:pt x="19172" y="74142"/>
                    <a:pt x="19172" y="74142"/>
                  </a:cubicBezTo>
                  <a:cubicBezTo>
                    <a:pt x="20188" y="74968"/>
                    <a:pt x="21101" y="75326"/>
                    <a:pt x="21934" y="75326"/>
                  </a:cubicBezTo>
                  <a:cubicBezTo>
                    <a:pt x="23214" y="75326"/>
                    <a:pt x="24307" y="74481"/>
                    <a:pt x="25300" y="73185"/>
                  </a:cubicBezTo>
                  <a:cubicBezTo>
                    <a:pt x="26520" y="64192"/>
                    <a:pt x="29116" y="44110"/>
                    <a:pt x="29116" y="39492"/>
                  </a:cubicBezTo>
                  <a:cubicBezTo>
                    <a:pt x="29116" y="34874"/>
                    <a:pt x="30023" y="1"/>
                    <a:pt x="30023" y="1"/>
                  </a:cubicBez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81;p109">
              <a:extLst>
                <a:ext uri="{FF2B5EF4-FFF2-40B4-BE49-F238E27FC236}">
                  <a16:creationId xmlns:a16="http://schemas.microsoft.com/office/drawing/2014/main" id="{7C5D1A54-7EDB-C241-8EFD-19FAD96EA30B}"/>
                </a:ext>
              </a:extLst>
            </p:cNvPr>
            <p:cNvSpPr/>
            <p:nvPr/>
          </p:nvSpPr>
          <p:spPr>
            <a:xfrm>
              <a:off x="3794800" y="3968725"/>
              <a:ext cx="532025" cy="177025"/>
            </a:xfrm>
            <a:custGeom>
              <a:avLst/>
              <a:gdLst/>
              <a:ahLst/>
              <a:cxnLst/>
              <a:rect l="l" t="t" r="r" b="b"/>
              <a:pathLst>
                <a:path w="21281" h="7081" extrusionOk="0">
                  <a:moveTo>
                    <a:pt x="405" y="0"/>
                  </a:moveTo>
                  <a:cubicBezTo>
                    <a:pt x="405" y="0"/>
                    <a:pt x="1" y="1287"/>
                    <a:pt x="352" y="2034"/>
                  </a:cubicBezTo>
                  <a:cubicBezTo>
                    <a:pt x="703" y="2781"/>
                    <a:pt x="2800" y="3577"/>
                    <a:pt x="4396" y="3668"/>
                  </a:cubicBezTo>
                  <a:cubicBezTo>
                    <a:pt x="5993" y="3759"/>
                    <a:pt x="7275" y="3912"/>
                    <a:pt x="8504" y="4727"/>
                  </a:cubicBezTo>
                  <a:cubicBezTo>
                    <a:pt x="9733" y="5540"/>
                    <a:pt x="11948" y="6840"/>
                    <a:pt x="15174" y="7057"/>
                  </a:cubicBezTo>
                  <a:cubicBezTo>
                    <a:pt x="15412" y="7073"/>
                    <a:pt x="15646" y="7081"/>
                    <a:pt x="15875" y="7081"/>
                  </a:cubicBezTo>
                  <a:cubicBezTo>
                    <a:pt x="18740" y="7081"/>
                    <a:pt x="20806" y="5893"/>
                    <a:pt x="21008" y="5469"/>
                  </a:cubicBezTo>
                  <a:cubicBezTo>
                    <a:pt x="21228" y="5011"/>
                    <a:pt x="21281" y="4289"/>
                    <a:pt x="21096" y="3904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82;p109">
              <a:extLst>
                <a:ext uri="{FF2B5EF4-FFF2-40B4-BE49-F238E27FC236}">
                  <a16:creationId xmlns:a16="http://schemas.microsoft.com/office/drawing/2014/main" id="{E9098772-CD96-5B4A-8A46-069816AD4A1E}"/>
                </a:ext>
              </a:extLst>
            </p:cNvPr>
            <p:cNvSpPr/>
            <p:nvPr/>
          </p:nvSpPr>
          <p:spPr>
            <a:xfrm>
              <a:off x="3794850" y="3805100"/>
              <a:ext cx="542025" cy="311200"/>
            </a:xfrm>
            <a:custGeom>
              <a:avLst/>
              <a:gdLst/>
              <a:ahLst/>
              <a:cxnLst/>
              <a:rect l="l" t="t" r="r" b="b"/>
              <a:pathLst>
                <a:path w="21681" h="12448" extrusionOk="0">
                  <a:moveTo>
                    <a:pt x="2356" y="0"/>
                  </a:moveTo>
                  <a:cubicBezTo>
                    <a:pt x="1849" y="0"/>
                    <a:pt x="1335" y="2370"/>
                    <a:pt x="903" y="3899"/>
                  </a:cubicBezTo>
                  <a:cubicBezTo>
                    <a:pt x="495" y="5337"/>
                    <a:pt x="0" y="7004"/>
                    <a:pt x="371" y="7530"/>
                  </a:cubicBezTo>
                  <a:cubicBezTo>
                    <a:pt x="1376" y="8714"/>
                    <a:pt x="4327" y="9153"/>
                    <a:pt x="5889" y="9275"/>
                  </a:cubicBezTo>
                  <a:cubicBezTo>
                    <a:pt x="8343" y="9467"/>
                    <a:pt x="10419" y="11466"/>
                    <a:pt x="12289" y="11995"/>
                  </a:cubicBezTo>
                  <a:cubicBezTo>
                    <a:pt x="13432" y="12319"/>
                    <a:pt x="14557" y="12447"/>
                    <a:pt x="15596" y="12447"/>
                  </a:cubicBezTo>
                  <a:cubicBezTo>
                    <a:pt x="17677" y="12447"/>
                    <a:pt x="19409" y="11933"/>
                    <a:pt x="20239" y="11446"/>
                  </a:cubicBezTo>
                  <a:cubicBezTo>
                    <a:pt x="21680" y="10600"/>
                    <a:pt x="21516" y="8457"/>
                    <a:pt x="20251" y="7604"/>
                  </a:cubicBezTo>
                  <a:cubicBezTo>
                    <a:pt x="19382" y="7019"/>
                    <a:pt x="17910" y="6713"/>
                    <a:pt x="16800" y="6214"/>
                  </a:cubicBezTo>
                  <a:cubicBezTo>
                    <a:pt x="15712" y="5725"/>
                    <a:pt x="14679" y="5285"/>
                    <a:pt x="13626" y="4719"/>
                  </a:cubicBezTo>
                  <a:cubicBezTo>
                    <a:pt x="12076" y="3886"/>
                    <a:pt x="10657" y="2972"/>
                    <a:pt x="9981" y="1870"/>
                  </a:cubicBezTo>
                  <a:cubicBezTo>
                    <a:pt x="9714" y="1432"/>
                    <a:pt x="9504" y="953"/>
                    <a:pt x="9157" y="576"/>
                  </a:cubicBezTo>
                  <a:cubicBezTo>
                    <a:pt x="9048" y="457"/>
                    <a:pt x="8917" y="345"/>
                    <a:pt x="8759" y="307"/>
                  </a:cubicBezTo>
                  <a:cubicBezTo>
                    <a:pt x="8714" y="297"/>
                    <a:pt x="8669" y="292"/>
                    <a:pt x="8623" y="292"/>
                  </a:cubicBezTo>
                  <a:cubicBezTo>
                    <a:pt x="8527" y="292"/>
                    <a:pt x="8429" y="311"/>
                    <a:pt x="8333" y="330"/>
                  </a:cubicBezTo>
                  <a:cubicBezTo>
                    <a:pt x="8248" y="347"/>
                    <a:pt x="8163" y="365"/>
                    <a:pt x="8078" y="383"/>
                  </a:cubicBezTo>
                  <a:cubicBezTo>
                    <a:pt x="7388" y="532"/>
                    <a:pt x="6766" y="725"/>
                    <a:pt x="6166" y="1147"/>
                  </a:cubicBezTo>
                  <a:cubicBezTo>
                    <a:pt x="6082" y="1206"/>
                    <a:pt x="5996" y="1276"/>
                    <a:pt x="5965" y="1371"/>
                  </a:cubicBezTo>
                  <a:cubicBezTo>
                    <a:pt x="5935" y="1467"/>
                    <a:pt x="5963" y="1571"/>
                    <a:pt x="5988" y="1669"/>
                  </a:cubicBezTo>
                  <a:cubicBezTo>
                    <a:pt x="6068" y="1971"/>
                    <a:pt x="6123" y="2279"/>
                    <a:pt x="6153" y="2590"/>
                  </a:cubicBezTo>
                  <a:cubicBezTo>
                    <a:pt x="6029" y="2554"/>
                    <a:pt x="5903" y="2536"/>
                    <a:pt x="5776" y="2536"/>
                  </a:cubicBezTo>
                  <a:cubicBezTo>
                    <a:pt x="5586" y="2536"/>
                    <a:pt x="5397" y="2576"/>
                    <a:pt x="5220" y="2657"/>
                  </a:cubicBezTo>
                  <a:cubicBezTo>
                    <a:pt x="5039" y="2740"/>
                    <a:pt x="4879" y="2860"/>
                    <a:pt x="4691" y="2860"/>
                  </a:cubicBezTo>
                  <a:cubicBezTo>
                    <a:pt x="4640" y="2860"/>
                    <a:pt x="4587" y="2851"/>
                    <a:pt x="4530" y="2830"/>
                  </a:cubicBezTo>
                  <a:cubicBezTo>
                    <a:pt x="4314" y="2749"/>
                    <a:pt x="4191" y="2543"/>
                    <a:pt x="4087" y="2350"/>
                  </a:cubicBezTo>
                  <a:cubicBezTo>
                    <a:pt x="3847" y="1903"/>
                    <a:pt x="3609" y="1437"/>
                    <a:pt x="3224" y="1107"/>
                  </a:cubicBezTo>
                  <a:cubicBezTo>
                    <a:pt x="3014" y="928"/>
                    <a:pt x="2754" y="801"/>
                    <a:pt x="2562" y="602"/>
                  </a:cubicBezTo>
                  <a:cubicBezTo>
                    <a:pt x="2359" y="392"/>
                    <a:pt x="2419" y="315"/>
                    <a:pt x="2399" y="6"/>
                  </a:cubicBezTo>
                  <a:cubicBezTo>
                    <a:pt x="2385" y="2"/>
                    <a:pt x="2370" y="0"/>
                    <a:pt x="2356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83;p109">
              <a:extLst>
                <a:ext uri="{FF2B5EF4-FFF2-40B4-BE49-F238E27FC236}">
                  <a16:creationId xmlns:a16="http://schemas.microsoft.com/office/drawing/2014/main" id="{BA1DD365-48C4-7041-A297-7E2C20DAEA44}"/>
                </a:ext>
              </a:extLst>
            </p:cNvPr>
            <p:cNvSpPr/>
            <p:nvPr/>
          </p:nvSpPr>
          <p:spPr>
            <a:xfrm>
              <a:off x="3794850" y="3805100"/>
              <a:ext cx="542025" cy="311200"/>
            </a:xfrm>
            <a:custGeom>
              <a:avLst/>
              <a:gdLst/>
              <a:ahLst/>
              <a:cxnLst/>
              <a:rect l="l" t="t" r="r" b="b"/>
              <a:pathLst>
                <a:path w="21681" h="12448" extrusionOk="0">
                  <a:moveTo>
                    <a:pt x="2356" y="0"/>
                  </a:moveTo>
                  <a:cubicBezTo>
                    <a:pt x="1849" y="0"/>
                    <a:pt x="1335" y="2370"/>
                    <a:pt x="903" y="3899"/>
                  </a:cubicBezTo>
                  <a:cubicBezTo>
                    <a:pt x="495" y="5337"/>
                    <a:pt x="0" y="7004"/>
                    <a:pt x="371" y="7530"/>
                  </a:cubicBezTo>
                  <a:cubicBezTo>
                    <a:pt x="1376" y="8714"/>
                    <a:pt x="4327" y="9153"/>
                    <a:pt x="5889" y="9275"/>
                  </a:cubicBezTo>
                  <a:cubicBezTo>
                    <a:pt x="8343" y="9467"/>
                    <a:pt x="10419" y="11466"/>
                    <a:pt x="12289" y="11995"/>
                  </a:cubicBezTo>
                  <a:cubicBezTo>
                    <a:pt x="13432" y="12319"/>
                    <a:pt x="14557" y="12447"/>
                    <a:pt x="15596" y="12447"/>
                  </a:cubicBezTo>
                  <a:cubicBezTo>
                    <a:pt x="17677" y="12447"/>
                    <a:pt x="19409" y="11933"/>
                    <a:pt x="20239" y="11446"/>
                  </a:cubicBezTo>
                  <a:cubicBezTo>
                    <a:pt x="21680" y="10600"/>
                    <a:pt x="21516" y="8457"/>
                    <a:pt x="20251" y="7604"/>
                  </a:cubicBezTo>
                  <a:cubicBezTo>
                    <a:pt x="19382" y="7019"/>
                    <a:pt x="17910" y="6713"/>
                    <a:pt x="16800" y="6214"/>
                  </a:cubicBezTo>
                  <a:cubicBezTo>
                    <a:pt x="15712" y="5725"/>
                    <a:pt x="14679" y="5285"/>
                    <a:pt x="13626" y="4719"/>
                  </a:cubicBezTo>
                  <a:cubicBezTo>
                    <a:pt x="12076" y="3886"/>
                    <a:pt x="10657" y="2972"/>
                    <a:pt x="9981" y="1870"/>
                  </a:cubicBezTo>
                  <a:cubicBezTo>
                    <a:pt x="9714" y="1432"/>
                    <a:pt x="9504" y="953"/>
                    <a:pt x="9157" y="576"/>
                  </a:cubicBezTo>
                  <a:cubicBezTo>
                    <a:pt x="9048" y="457"/>
                    <a:pt x="8917" y="345"/>
                    <a:pt x="8759" y="307"/>
                  </a:cubicBezTo>
                  <a:cubicBezTo>
                    <a:pt x="8714" y="297"/>
                    <a:pt x="8669" y="292"/>
                    <a:pt x="8623" y="292"/>
                  </a:cubicBezTo>
                  <a:cubicBezTo>
                    <a:pt x="8527" y="292"/>
                    <a:pt x="8429" y="311"/>
                    <a:pt x="8333" y="330"/>
                  </a:cubicBezTo>
                  <a:cubicBezTo>
                    <a:pt x="8248" y="347"/>
                    <a:pt x="8163" y="365"/>
                    <a:pt x="8078" y="383"/>
                  </a:cubicBezTo>
                  <a:cubicBezTo>
                    <a:pt x="7388" y="532"/>
                    <a:pt x="6766" y="725"/>
                    <a:pt x="6166" y="1147"/>
                  </a:cubicBezTo>
                  <a:cubicBezTo>
                    <a:pt x="6082" y="1206"/>
                    <a:pt x="5996" y="1276"/>
                    <a:pt x="5965" y="1371"/>
                  </a:cubicBezTo>
                  <a:cubicBezTo>
                    <a:pt x="5935" y="1467"/>
                    <a:pt x="5963" y="1571"/>
                    <a:pt x="5988" y="1669"/>
                  </a:cubicBezTo>
                  <a:cubicBezTo>
                    <a:pt x="6068" y="1971"/>
                    <a:pt x="6123" y="2279"/>
                    <a:pt x="6153" y="2590"/>
                  </a:cubicBezTo>
                  <a:cubicBezTo>
                    <a:pt x="6029" y="2554"/>
                    <a:pt x="5903" y="2536"/>
                    <a:pt x="5776" y="2536"/>
                  </a:cubicBezTo>
                  <a:cubicBezTo>
                    <a:pt x="5586" y="2536"/>
                    <a:pt x="5397" y="2576"/>
                    <a:pt x="5220" y="2657"/>
                  </a:cubicBezTo>
                  <a:cubicBezTo>
                    <a:pt x="5039" y="2740"/>
                    <a:pt x="4879" y="2860"/>
                    <a:pt x="4691" y="2860"/>
                  </a:cubicBezTo>
                  <a:cubicBezTo>
                    <a:pt x="4640" y="2860"/>
                    <a:pt x="4587" y="2851"/>
                    <a:pt x="4530" y="2830"/>
                  </a:cubicBezTo>
                  <a:cubicBezTo>
                    <a:pt x="4314" y="2749"/>
                    <a:pt x="4191" y="2543"/>
                    <a:pt x="4087" y="2350"/>
                  </a:cubicBezTo>
                  <a:cubicBezTo>
                    <a:pt x="3847" y="1903"/>
                    <a:pt x="3609" y="1437"/>
                    <a:pt x="3224" y="1107"/>
                  </a:cubicBezTo>
                  <a:cubicBezTo>
                    <a:pt x="3014" y="928"/>
                    <a:pt x="2754" y="801"/>
                    <a:pt x="2562" y="602"/>
                  </a:cubicBezTo>
                  <a:cubicBezTo>
                    <a:pt x="2359" y="392"/>
                    <a:pt x="2419" y="315"/>
                    <a:pt x="2399" y="6"/>
                  </a:cubicBezTo>
                  <a:cubicBezTo>
                    <a:pt x="2385" y="2"/>
                    <a:pt x="2370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84;p109">
              <a:extLst>
                <a:ext uri="{FF2B5EF4-FFF2-40B4-BE49-F238E27FC236}">
                  <a16:creationId xmlns:a16="http://schemas.microsoft.com/office/drawing/2014/main" id="{863C0954-FA5D-1F45-9AF2-2311DCF9F966}"/>
                </a:ext>
              </a:extLst>
            </p:cNvPr>
            <p:cNvSpPr/>
            <p:nvPr/>
          </p:nvSpPr>
          <p:spPr>
            <a:xfrm>
              <a:off x="3388550" y="4065850"/>
              <a:ext cx="360975" cy="314150"/>
            </a:xfrm>
            <a:custGeom>
              <a:avLst/>
              <a:gdLst/>
              <a:ahLst/>
              <a:cxnLst/>
              <a:rect l="l" t="t" r="r" b="b"/>
              <a:pathLst>
                <a:path w="14439" h="12566" extrusionOk="0">
                  <a:moveTo>
                    <a:pt x="410" y="0"/>
                  </a:moveTo>
                  <a:lnTo>
                    <a:pt x="410" y="0"/>
                  </a:lnTo>
                  <a:cubicBezTo>
                    <a:pt x="410" y="0"/>
                    <a:pt x="0" y="1530"/>
                    <a:pt x="425" y="2601"/>
                  </a:cubicBezTo>
                  <a:cubicBezTo>
                    <a:pt x="620" y="3092"/>
                    <a:pt x="1516" y="4115"/>
                    <a:pt x="2076" y="5022"/>
                  </a:cubicBezTo>
                  <a:cubicBezTo>
                    <a:pt x="2686" y="6006"/>
                    <a:pt x="2544" y="7237"/>
                    <a:pt x="2667" y="8514"/>
                  </a:cubicBezTo>
                  <a:cubicBezTo>
                    <a:pt x="2791" y="9790"/>
                    <a:pt x="3428" y="10712"/>
                    <a:pt x="4744" y="11547"/>
                  </a:cubicBezTo>
                  <a:cubicBezTo>
                    <a:pt x="5835" y="12239"/>
                    <a:pt x="7396" y="12566"/>
                    <a:pt x="9175" y="12566"/>
                  </a:cubicBezTo>
                  <a:cubicBezTo>
                    <a:pt x="9542" y="12566"/>
                    <a:pt x="9919" y="12552"/>
                    <a:pt x="10302" y="12524"/>
                  </a:cubicBezTo>
                  <a:cubicBezTo>
                    <a:pt x="12648" y="12357"/>
                    <a:pt x="13945" y="11250"/>
                    <a:pt x="14170" y="10896"/>
                  </a:cubicBezTo>
                  <a:cubicBezTo>
                    <a:pt x="14381" y="10566"/>
                    <a:pt x="14439" y="9338"/>
                    <a:pt x="14247" y="9158"/>
                  </a:cubicBezTo>
                  <a:lnTo>
                    <a:pt x="4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85;p109">
              <a:extLst>
                <a:ext uri="{FF2B5EF4-FFF2-40B4-BE49-F238E27FC236}">
                  <a16:creationId xmlns:a16="http://schemas.microsoft.com/office/drawing/2014/main" id="{CD3E69DB-FC3A-1746-9871-1287AF69F76A}"/>
                </a:ext>
              </a:extLst>
            </p:cNvPr>
            <p:cNvSpPr/>
            <p:nvPr/>
          </p:nvSpPr>
          <p:spPr>
            <a:xfrm>
              <a:off x="3389725" y="3954700"/>
              <a:ext cx="358750" cy="394475"/>
            </a:xfrm>
            <a:custGeom>
              <a:avLst/>
              <a:gdLst/>
              <a:ahLst/>
              <a:cxnLst/>
              <a:rect l="l" t="t" r="r" b="b"/>
              <a:pathLst>
                <a:path w="14350" h="15779" extrusionOk="0">
                  <a:moveTo>
                    <a:pt x="6494" y="0"/>
                  </a:moveTo>
                  <a:cubicBezTo>
                    <a:pt x="6072" y="0"/>
                    <a:pt x="5643" y="48"/>
                    <a:pt x="5249" y="96"/>
                  </a:cubicBezTo>
                  <a:cubicBezTo>
                    <a:pt x="4523" y="186"/>
                    <a:pt x="3807" y="349"/>
                    <a:pt x="3113" y="582"/>
                  </a:cubicBezTo>
                  <a:cubicBezTo>
                    <a:pt x="2908" y="653"/>
                    <a:pt x="2698" y="737"/>
                    <a:pt x="2574" y="871"/>
                  </a:cubicBezTo>
                  <a:cubicBezTo>
                    <a:pt x="2482" y="971"/>
                    <a:pt x="2446" y="1237"/>
                    <a:pt x="2475" y="1368"/>
                  </a:cubicBezTo>
                  <a:cubicBezTo>
                    <a:pt x="2570" y="1807"/>
                    <a:pt x="2584" y="2048"/>
                    <a:pt x="2802" y="2618"/>
                  </a:cubicBezTo>
                  <a:cubicBezTo>
                    <a:pt x="2337" y="2251"/>
                    <a:pt x="2317" y="1624"/>
                    <a:pt x="1877" y="1209"/>
                  </a:cubicBezTo>
                  <a:cubicBezTo>
                    <a:pt x="1529" y="880"/>
                    <a:pt x="1534" y="829"/>
                    <a:pt x="1531" y="344"/>
                  </a:cubicBezTo>
                  <a:cubicBezTo>
                    <a:pt x="1518" y="341"/>
                    <a:pt x="1505" y="339"/>
                    <a:pt x="1492" y="339"/>
                  </a:cubicBezTo>
                  <a:cubicBezTo>
                    <a:pt x="1178" y="339"/>
                    <a:pt x="905" y="1352"/>
                    <a:pt x="662" y="2251"/>
                  </a:cubicBezTo>
                  <a:cubicBezTo>
                    <a:pt x="369" y="3335"/>
                    <a:pt x="0" y="4559"/>
                    <a:pt x="460" y="5647"/>
                  </a:cubicBezTo>
                  <a:cubicBezTo>
                    <a:pt x="715" y="6253"/>
                    <a:pt x="1128" y="6780"/>
                    <a:pt x="1508" y="7320"/>
                  </a:cubicBezTo>
                  <a:cubicBezTo>
                    <a:pt x="2163" y="8253"/>
                    <a:pt x="2744" y="9275"/>
                    <a:pt x="2876" y="10396"/>
                  </a:cubicBezTo>
                  <a:cubicBezTo>
                    <a:pt x="2933" y="10887"/>
                    <a:pt x="2903" y="11386"/>
                    <a:pt x="2984" y="11875"/>
                  </a:cubicBezTo>
                  <a:cubicBezTo>
                    <a:pt x="3267" y="13574"/>
                    <a:pt x="4496" y="14893"/>
                    <a:pt x="6198" y="15378"/>
                  </a:cubicBezTo>
                  <a:cubicBezTo>
                    <a:pt x="7137" y="15644"/>
                    <a:pt x="8130" y="15778"/>
                    <a:pt x="9118" y="15778"/>
                  </a:cubicBezTo>
                  <a:cubicBezTo>
                    <a:pt x="9742" y="15778"/>
                    <a:pt x="10365" y="15725"/>
                    <a:pt x="10972" y="15616"/>
                  </a:cubicBezTo>
                  <a:cubicBezTo>
                    <a:pt x="12441" y="15356"/>
                    <a:pt x="14349" y="14758"/>
                    <a:pt x="14253" y="13000"/>
                  </a:cubicBezTo>
                  <a:cubicBezTo>
                    <a:pt x="14197" y="11961"/>
                    <a:pt x="13587" y="11023"/>
                    <a:pt x="12870" y="10248"/>
                  </a:cubicBezTo>
                  <a:cubicBezTo>
                    <a:pt x="12152" y="9475"/>
                    <a:pt x="11310" y="8813"/>
                    <a:pt x="10632" y="8006"/>
                  </a:cubicBezTo>
                  <a:cubicBezTo>
                    <a:pt x="10284" y="7593"/>
                    <a:pt x="9983" y="7145"/>
                    <a:pt x="9698" y="6688"/>
                  </a:cubicBezTo>
                  <a:cubicBezTo>
                    <a:pt x="9144" y="5801"/>
                    <a:pt x="8650" y="4870"/>
                    <a:pt x="8324" y="3880"/>
                  </a:cubicBezTo>
                  <a:cubicBezTo>
                    <a:pt x="8170" y="3406"/>
                    <a:pt x="8082" y="2954"/>
                    <a:pt x="8067" y="2459"/>
                  </a:cubicBezTo>
                  <a:cubicBezTo>
                    <a:pt x="8052" y="1991"/>
                    <a:pt x="8074" y="1267"/>
                    <a:pt x="8043" y="986"/>
                  </a:cubicBezTo>
                  <a:cubicBezTo>
                    <a:pt x="8012" y="706"/>
                    <a:pt x="7986" y="554"/>
                    <a:pt x="7856" y="385"/>
                  </a:cubicBezTo>
                  <a:cubicBezTo>
                    <a:pt x="7731" y="224"/>
                    <a:pt x="7534" y="127"/>
                    <a:pt x="7332" y="82"/>
                  </a:cubicBezTo>
                  <a:cubicBezTo>
                    <a:pt x="7065" y="22"/>
                    <a:pt x="6781" y="0"/>
                    <a:pt x="649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86;p109">
              <a:extLst>
                <a:ext uri="{FF2B5EF4-FFF2-40B4-BE49-F238E27FC236}">
                  <a16:creationId xmlns:a16="http://schemas.microsoft.com/office/drawing/2014/main" id="{8338EE71-02DD-E745-989D-9B5391D6B0FD}"/>
                </a:ext>
              </a:extLst>
            </p:cNvPr>
            <p:cNvSpPr/>
            <p:nvPr/>
          </p:nvSpPr>
          <p:spPr>
            <a:xfrm>
              <a:off x="3389725" y="3954700"/>
              <a:ext cx="358750" cy="394475"/>
            </a:xfrm>
            <a:custGeom>
              <a:avLst/>
              <a:gdLst/>
              <a:ahLst/>
              <a:cxnLst/>
              <a:rect l="l" t="t" r="r" b="b"/>
              <a:pathLst>
                <a:path w="14350" h="15779" extrusionOk="0">
                  <a:moveTo>
                    <a:pt x="6494" y="0"/>
                  </a:moveTo>
                  <a:cubicBezTo>
                    <a:pt x="6072" y="0"/>
                    <a:pt x="5643" y="48"/>
                    <a:pt x="5249" y="96"/>
                  </a:cubicBezTo>
                  <a:cubicBezTo>
                    <a:pt x="4523" y="186"/>
                    <a:pt x="3807" y="349"/>
                    <a:pt x="3113" y="582"/>
                  </a:cubicBezTo>
                  <a:cubicBezTo>
                    <a:pt x="2908" y="653"/>
                    <a:pt x="2698" y="737"/>
                    <a:pt x="2574" y="871"/>
                  </a:cubicBezTo>
                  <a:cubicBezTo>
                    <a:pt x="2482" y="971"/>
                    <a:pt x="2446" y="1237"/>
                    <a:pt x="2475" y="1368"/>
                  </a:cubicBezTo>
                  <a:cubicBezTo>
                    <a:pt x="2570" y="1807"/>
                    <a:pt x="2584" y="2048"/>
                    <a:pt x="2802" y="2618"/>
                  </a:cubicBezTo>
                  <a:cubicBezTo>
                    <a:pt x="2337" y="2251"/>
                    <a:pt x="2317" y="1624"/>
                    <a:pt x="1877" y="1209"/>
                  </a:cubicBezTo>
                  <a:cubicBezTo>
                    <a:pt x="1529" y="880"/>
                    <a:pt x="1534" y="829"/>
                    <a:pt x="1531" y="344"/>
                  </a:cubicBezTo>
                  <a:cubicBezTo>
                    <a:pt x="1518" y="341"/>
                    <a:pt x="1505" y="339"/>
                    <a:pt x="1492" y="339"/>
                  </a:cubicBezTo>
                  <a:cubicBezTo>
                    <a:pt x="1178" y="339"/>
                    <a:pt x="905" y="1352"/>
                    <a:pt x="662" y="2251"/>
                  </a:cubicBezTo>
                  <a:cubicBezTo>
                    <a:pt x="369" y="3335"/>
                    <a:pt x="0" y="4559"/>
                    <a:pt x="460" y="5647"/>
                  </a:cubicBezTo>
                  <a:cubicBezTo>
                    <a:pt x="715" y="6253"/>
                    <a:pt x="1128" y="6780"/>
                    <a:pt x="1508" y="7320"/>
                  </a:cubicBezTo>
                  <a:cubicBezTo>
                    <a:pt x="2163" y="8253"/>
                    <a:pt x="2744" y="9275"/>
                    <a:pt x="2876" y="10396"/>
                  </a:cubicBezTo>
                  <a:cubicBezTo>
                    <a:pt x="2933" y="10887"/>
                    <a:pt x="2903" y="11386"/>
                    <a:pt x="2984" y="11875"/>
                  </a:cubicBezTo>
                  <a:cubicBezTo>
                    <a:pt x="3267" y="13574"/>
                    <a:pt x="4496" y="14893"/>
                    <a:pt x="6198" y="15378"/>
                  </a:cubicBezTo>
                  <a:cubicBezTo>
                    <a:pt x="7137" y="15644"/>
                    <a:pt x="8130" y="15778"/>
                    <a:pt x="9118" y="15778"/>
                  </a:cubicBezTo>
                  <a:cubicBezTo>
                    <a:pt x="9742" y="15778"/>
                    <a:pt x="10365" y="15725"/>
                    <a:pt x="10972" y="15616"/>
                  </a:cubicBezTo>
                  <a:cubicBezTo>
                    <a:pt x="12441" y="15356"/>
                    <a:pt x="14349" y="14758"/>
                    <a:pt x="14253" y="13000"/>
                  </a:cubicBezTo>
                  <a:cubicBezTo>
                    <a:pt x="14197" y="11961"/>
                    <a:pt x="13587" y="11023"/>
                    <a:pt x="12870" y="10248"/>
                  </a:cubicBezTo>
                  <a:cubicBezTo>
                    <a:pt x="12152" y="9475"/>
                    <a:pt x="11310" y="8813"/>
                    <a:pt x="10632" y="8006"/>
                  </a:cubicBezTo>
                  <a:cubicBezTo>
                    <a:pt x="10284" y="7593"/>
                    <a:pt x="9983" y="7145"/>
                    <a:pt x="9698" y="6688"/>
                  </a:cubicBezTo>
                  <a:cubicBezTo>
                    <a:pt x="9144" y="5801"/>
                    <a:pt x="8650" y="4870"/>
                    <a:pt x="8324" y="3880"/>
                  </a:cubicBezTo>
                  <a:cubicBezTo>
                    <a:pt x="8170" y="3406"/>
                    <a:pt x="8082" y="2954"/>
                    <a:pt x="8067" y="2459"/>
                  </a:cubicBezTo>
                  <a:cubicBezTo>
                    <a:pt x="8052" y="1991"/>
                    <a:pt x="8074" y="1267"/>
                    <a:pt x="8043" y="986"/>
                  </a:cubicBezTo>
                  <a:cubicBezTo>
                    <a:pt x="8012" y="706"/>
                    <a:pt x="7986" y="554"/>
                    <a:pt x="7856" y="385"/>
                  </a:cubicBezTo>
                  <a:cubicBezTo>
                    <a:pt x="7731" y="224"/>
                    <a:pt x="7534" y="127"/>
                    <a:pt x="7332" y="82"/>
                  </a:cubicBezTo>
                  <a:cubicBezTo>
                    <a:pt x="7065" y="22"/>
                    <a:pt x="6781" y="0"/>
                    <a:pt x="6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87;p109">
              <a:extLst>
                <a:ext uri="{FF2B5EF4-FFF2-40B4-BE49-F238E27FC236}">
                  <a16:creationId xmlns:a16="http://schemas.microsoft.com/office/drawing/2014/main" id="{355A87F7-8E4B-7543-BFDB-E2AB55FE56BE}"/>
                </a:ext>
              </a:extLst>
            </p:cNvPr>
            <p:cNvSpPr/>
            <p:nvPr/>
          </p:nvSpPr>
          <p:spPr>
            <a:xfrm>
              <a:off x="3485800" y="4096225"/>
              <a:ext cx="157150" cy="47100"/>
            </a:xfrm>
            <a:custGeom>
              <a:avLst/>
              <a:gdLst/>
              <a:ahLst/>
              <a:cxnLst/>
              <a:rect l="l" t="t" r="r" b="b"/>
              <a:pathLst>
                <a:path w="6286" h="1884" extrusionOk="0">
                  <a:moveTo>
                    <a:pt x="3722" y="1"/>
                  </a:moveTo>
                  <a:cubicBezTo>
                    <a:pt x="3463" y="1"/>
                    <a:pt x="3168" y="11"/>
                    <a:pt x="2832" y="34"/>
                  </a:cubicBezTo>
                  <a:cubicBezTo>
                    <a:pt x="1642" y="118"/>
                    <a:pt x="757" y="624"/>
                    <a:pt x="267" y="985"/>
                  </a:cubicBezTo>
                  <a:cubicBezTo>
                    <a:pt x="20" y="1166"/>
                    <a:pt x="1" y="1517"/>
                    <a:pt x="218" y="1732"/>
                  </a:cubicBezTo>
                  <a:cubicBezTo>
                    <a:pt x="319" y="1831"/>
                    <a:pt x="453" y="1883"/>
                    <a:pt x="587" y="1883"/>
                  </a:cubicBezTo>
                  <a:cubicBezTo>
                    <a:pt x="693" y="1883"/>
                    <a:pt x="798" y="1851"/>
                    <a:pt x="888" y="1785"/>
                  </a:cubicBezTo>
                  <a:cubicBezTo>
                    <a:pt x="1350" y="1445"/>
                    <a:pt x="2164" y="1093"/>
                    <a:pt x="3168" y="985"/>
                  </a:cubicBezTo>
                  <a:cubicBezTo>
                    <a:pt x="3400" y="960"/>
                    <a:pt x="3687" y="943"/>
                    <a:pt x="3994" y="943"/>
                  </a:cubicBezTo>
                  <a:cubicBezTo>
                    <a:pt x="4750" y="943"/>
                    <a:pt x="5626" y="1047"/>
                    <a:pt x="6091" y="1396"/>
                  </a:cubicBezTo>
                  <a:cubicBezTo>
                    <a:pt x="6285" y="813"/>
                    <a:pt x="5385" y="234"/>
                    <a:pt x="5385" y="234"/>
                  </a:cubicBezTo>
                  <a:cubicBezTo>
                    <a:pt x="5385" y="234"/>
                    <a:pt x="4986" y="1"/>
                    <a:pt x="37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88;p109">
              <a:extLst>
                <a:ext uri="{FF2B5EF4-FFF2-40B4-BE49-F238E27FC236}">
                  <a16:creationId xmlns:a16="http://schemas.microsoft.com/office/drawing/2014/main" id="{72F757F9-5FB0-AD4F-98AE-316443392DF6}"/>
                </a:ext>
              </a:extLst>
            </p:cNvPr>
            <p:cNvSpPr/>
            <p:nvPr/>
          </p:nvSpPr>
          <p:spPr>
            <a:xfrm>
              <a:off x="3517150" y="4142575"/>
              <a:ext cx="158575" cy="48850"/>
            </a:xfrm>
            <a:custGeom>
              <a:avLst/>
              <a:gdLst/>
              <a:ahLst/>
              <a:cxnLst/>
              <a:rect l="l" t="t" r="r" b="b"/>
              <a:pathLst>
                <a:path w="6343" h="1954" extrusionOk="0">
                  <a:moveTo>
                    <a:pt x="3663" y="0"/>
                  </a:moveTo>
                  <a:cubicBezTo>
                    <a:pt x="3433" y="0"/>
                    <a:pt x="3175" y="9"/>
                    <a:pt x="2886" y="29"/>
                  </a:cubicBezTo>
                  <a:cubicBezTo>
                    <a:pt x="1696" y="113"/>
                    <a:pt x="755" y="695"/>
                    <a:pt x="266" y="1055"/>
                  </a:cubicBezTo>
                  <a:cubicBezTo>
                    <a:pt x="20" y="1236"/>
                    <a:pt x="0" y="1588"/>
                    <a:pt x="216" y="1802"/>
                  </a:cubicBezTo>
                  <a:cubicBezTo>
                    <a:pt x="318" y="1902"/>
                    <a:pt x="452" y="1954"/>
                    <a:pt x="586" y="1954"/>
                  </a:cubicBezTo>
                  <a:cubicBezTo>
                    <a:pt x="692" y="1954"/>
                    <a:pt x="798" y="1922"/>
                    <a:pt x="888" y="1855"/>
                  </a:cubicBezTo>
                  <a:cubicBezTo>
                    <a:pt x="1350" y="1515"/>
                    <a:pt x="2100" y="1120"/>
                    <a:pt x="3104" y="1012"/>
                  </a:cubicBezTo>
                  <a:cubicBezTo>
                    <a:pt x="3401" y="980"/>
                    <a:pt x="3809" y="951"/>
                    <a:pt x="4247" y="951"/>
                  </a:cubicBezTo>
                  <a:cubicBezTo>
                    <a:pt x="4993" y="951"/>
                    <a:pt x="5824" y="1037"/>
                    <a:pt x="6343" y="1343"/>
                  </a:cubicBezTo>
                  <a:cubicBezTo>
                    <a:pt x="6206" y="615"/>
                    <a:pt x="5374" y="293"/>
                    <a:pt x="5374" y="293"/>
                  </a:cubicBezTo>
                  <a:cubicBezTo>
                    <a:pt x="5374" y="293"/>
                    <a:pt x="4999" y="0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89;p109">
              <a:extLst>
                <a:ext uri="{FF2B5EF4-FFF2-40B4-BE49-F238E27FC236}">
                  <a16:creationId xmlns:a16="http://schemas.microsoft.com/office/drawing/2014/main" id="{537FD27C-1B70-F448-81E5-E63C1C11946C}"/>
                </a:ext>
              </a:extLst>
            </p:cNvPr>
            <p:cNvSpPr/>
            <p:nvPr/>
          </p:nvSpPr>
          <p:spPr>
            <a:xfrm>
              <a:off x="3467225" y="4048500"/>
              <a:ext cx="146200" cy="44175"/>
            </a:xfrm>
            <a:custGeom>
              <a:avLst/>
              <a:gdLst/>
              <a:ahLst/>
              <a:cxnLst/>
              <a:rect l="l" t="t" r="r" b="b"/>
              <a:pathLst>
                <a:path w="5848" h="1767" extrusionOk="0">
                  <a:moveTo>
                    <a:pt x="3741" y="0"/>
                  </a:moveTo>
                  <a:cubicBezTo>
                    <a:pt x="3472" y="0"/>
                    <a:pt x="3159" y="17"/>
                    <a:pt x="2789" y="55"/>
                  </a:cubicBezTo>
                  <a:cubicBezTo>
                    <a:pt x="1688" y="168"/>
                    <a:pt x="745" y="653"/>
                    <a:pt x="268" y="941"/>
                  </a:cubicBezTo>
                  <a:cubicBezTo>
                    <a:pt x="76" y="1057"/>
                    <a:pt x="1" y="1301"/>
                    <a:pt x="98" y="1506"/>
                  </a:cubicBezTo>
                  <a:cubicBezTo>
                    <a:pt x="176" y="1671"/>
                    <a:pt x="344" y="1767"/>
                    <a:pt x="518" y="1767"/>
                  </a:cubicBezTo>
                  <a:cubicBezTo>
                    <a:pt x="596" y="1767"/>
                    <a:pt x="674" y="1748"/>
                    <a:pt x="747" y="1708"/>
                  </a:cubicBezTo>
                  <a:cubicBezTo>
                    <a:pt x="922" y="1611"/>
                    <a:pt x="1121" y="1506"/>
                    <a:pt x="1291" y="1431"/>
                  </a:cubicBezTo>
                  <a:cubicBezTo>
                    <a:pt x="1956" y="1136"/>
                    <a:pt x="2774" y="873"/>
                    <a:pt x="3425" y="844"/>
                  </a:cubicBezTo>
                  <a:cubicBezTo>
                    <a:pt x="3571" y="838"/>
                    <a:pt x="3714" y="834"/>
                    <a:pt x="3851" y="834"/>
                  </a:cubicBezTo>
                  <a:cubicBezTo>
                    <a:pt x="4625" y="834"/>
                    <a:pt x="5251" y="939"/>
                    <a:pt x="5624" y="1146"/>
                  </a:cubicBezTo>
                  <a:cubicBezTo>
                    <a:pt x="5848" y="1007"/>
                    <a:pt x="5619" y="458"/>
                    <a:pt x="5271" y="263"/>
                  </a:cubicBezTo>
                  <a:cubicBezTo>
                    <a:pt x="4878" y="120"/>
                    <a:pt x="4464" y="0"/>
                    <a:pt x="3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90;p109">
              <a:extLst>
                <a:ext uri="{FF2B5EF4-FFF2-40B4-BE49-F238E27FC236}">
                  <a16:creationId xmlns:a16="http://schemas.microsoft.com/office/drawing/2014/main" id="{56D955F5-42AA-2449-9AC9-CFB0865DFB04}"/>
                </a:ext>
              </a:extLst>
            </p:cNvPr>
            <p:cNvSpPr/>
            <p:nvPr/>
          </p:nvSpPr>
          <p:spPr>
            <a:xfrm>
              <a:off x="3993650" y="3882050"/>
              <a:ext cx="105425" cy="52225"/>
            </a:xfrm>
            <a:custGeom>
              <a:avLst/>
              <a:gdLst/>
              <a:ahLst/>
              <a:cxnLst/>
              <a:rect l="l" t="t" r="r" b="b"/>
              <a:pathLst>
                <a:path w="4217" h="2089" extrusionOk="0">
                  <a:moveTo>
                    <a:pt x="2822" y="0"/>
                  </a:moveTo>
                  <a:cubicBezTo>
                    <a:pt x="2094" y="0"/>
                    <a:pt x="1017" y="480"/>
                    <a:pt x="319" y="1054"/>
                  </a:cubicBezTo>
                  <a:cubicBezTo>
                    <a:pt x="0" y="1317"/>
                    <a:pt x="42" y="1817"/>
                    <a:pt x="403" y="2017"/>
                  </a:cubicBezTo>
                  <a:cubicBezTo>
                    <a:pt x="491" y="2065"/>
                    <a:pt x="588" y="2088"/>
                    <a:pt x="684" y="2088"/>
                  </a:cubicBezTo>
                  <a:cubicBezTo>
                    <a:pt x="823" y="2088"/>
                    <a:pt x="960" y="2039"/>
                    <a:pt x="1069" y="1943"/>
                  </a:cubicBezTo>
                  <a:cubicBezTo>
                    <a:pt x="1550" y="1524"/>
                    <a:pt x="2594" y="783"/>
                    <a:pt x="3958" y="783"/>
                  </a:cubicBezTo>
                  <a:cubicBezTo>
                    <a:pt x="4043" y="783"/>
                    <a:pt x="4129" y="786"/>
                    <a:pt x="4217" y="792"/>
                  </a:cubicBezTo>
                  <a:cubicBezTo>
                    <a:pt x="4217" y="792"/>
                    <a:pt x="3992" y="193"/>
                    <a:pt x="3064" y="21"/>
                  </a:cubicBezTo>
                  <a:cubicBezTo>
                    <a:pt x="2989" y="7"/>
                    <a:pt x="2908" y="0"/>
                    <a:pt x="2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91;p109">
              <a:extLst>
                <a:ext uri="{FF2B5EF4-FFF2-40B4-BE49-F238E27FC236}">
                  <a16:creationId xmlns:a16="http://schemas.microsoft.com/office/drawing/2014/main" id="{43931DA8-24F6-5949-A13B-F5EEAD38C05C}"/>
                </a:ext>
              </a:extLst>
            </p:cNvPr>
            <p:cNvSpPr/>
            <p:nvPr/>
          </p:nvSpPr>
          <p:spPr>
            <a:xfrm>
              <a:off x="4037525" y="3915050"/>
              <a:ext cx="116575" cy="53100"/>
            </a:xfrm>
            <a:custGeom>
              <a:avLst/>
              <a:gdLst/>
              <a:ahLst/>
              <a:cxnLst/>
              <a:rect l="l" t="t" r="r" b="b"/>
              <a:pathLst>
                <a:path w="4663" h="2124" extrusionOk="0">
                  <a:moveTo>
                    <a:pt x="3321" y="0"/>
                  </a:moveTo>
                  <a:cubicBezTo>
                    <a:pt x="3313" y="0"/>
                    <a:pt x="3305" y="0"/>
                    <a:pt x="3297" y="1"/>
                  </a:cubicBezTo>
                  <a:cubicBezTo>
                    <a:pt x="3297" y="1"/>
                    <a:pt x="1443" y="55"/>
                    <a:pt x="294" y="1125"/>
                  </a:cubicBezTo>
                  <a:cubicBezTo>
                    <a:pt x="1" y="1397"/>
                    <a:pt x="22" y="1862"/>
                    <a:pt x="373" y="2055"/>
                  </a:cubicBezTo>
                  <a:cubicBezTo>
                    <a:pt x="457" y="2101"/>
                    <a:pt x="549" y="2124"/>
                    <a:pt x="640" y="2124"/>
                  </a:cubicBezTo>
                  <a:cubicBezTo>
                    <a:pt x="775" y="2124"/>
                    <a:pt x="909" y="2075"/>
                    <a:pt x="1013" y="1980"/>
                  </a:cubicBezTo>
                  <a:cubicBezTo>
                    <a:pt x="1492" y="1552"/>
                    <a:pt x="2418" y="688"/>
                    <a:pt x="4220" y="688"/>
                  </a:cubicBezTo>
                  <a:cubicBezTo>
                    <a:pt x="4362" y="688"/>
                    <a:pt x="4509" y="693"/>
                    <a:pt x="4663" y="705"/>
                  </a:cubicBezTo>
                  <a:cubicBezTo>
                    <a:pt x="4663" y="705"/>
                    <a:pt x="4212" y="0"/>
                    <a:pt x="3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92;p109">
              <a:extLst>
                <a:ext uri="{FF2B5EF4-FFF2-40B4-BE49-F238E27FC236}">
                  <a16:creationId xmlns:a16="http://schemas.microsoft.com/office/drawing/2014/main" id="{8334B59A-3523-DC42-9B12-F2F889FE1F5C}"/>
                </a:ext>
              </a:extLst>
            </p:cNvPr>
            <p:cNvSpPr/>
            <p:nvPr/>
          </p:nvSpPr>
          <p:spPr>
            <a:xfrm>
              <a:off x="4100150" y="3944575"/>
              <a:ext cx="114725" cy="53350"/>
            </a:xfrm>
            <a:custGeom>
              <a:avLst/>
              <a:gdLst/>
              <a:ahLst/>
              <a:cxnLst/>
              <a:rect l="l" t="t" r="r" b="b"/>
              <a:pathLst>
                <a:path w="4589" h="2134" extrusionOk="0">
                  <a:moveTo>
                    <a:pt x="3201" y="0"/>
                  </a:moveTo>
                  <a:cubicBezTo>
                    <a:pt x="3191" y="0"/>
                    <a:pt x="3180" y="0"/>
                    <a:pt x="3170" y="0"/>
                  </a:cubicBezTo>
                  <a:cubicBezTo>
                    <a:pt x="3170" y="0"/>
                    <a:pt x="1442" y="65"/>
                    <a:pt x="294" y="1135"/>
                  </a:cubicBezTo>
                  <a:cubicBezTo>
                    <a:pt x="1" y="1407"/>
                    <a:pt x="21" y="1872"/>
                    <a:pt x="372" y="2065"/>
                  </a:cubicBezTo>
                  <a:cubicBezTo>
                    <a:pt x="456" y="2111"/>
                    <a:pt x="548" y="2134"/>
                    <a:pt x="640" y="2134"/>
                  </a:cubicBezTo>
                  <a:cubicBezTo>
                    <a:pt x="774" y="2134"/>
                    <a:pt x="908" y="2085"/>
                    <a:pt x="1013" y="1990"/>
                  </a:cubicBezTo>
                  <a:cubicBezTo>
                    <a:pt x="1494" y="1560"/>
                    <a:pt x="2363" y="619"/>
                    <a:pt x="4173" y="619"/>
                  </a:cubicBezTo>
                  <a:cubicBezTo>
                    <a:pt x="4307" y="619"/>
                    <a:pt x="4445" y="624"/>
                    <a:pt x="4588" y="635"/>
                  </a:cubicBezTo>
                  <a:cubicBezTo>
                    <a:pt x="4588" y="635"/>
                    <a:pt x="4089" y="0"/>
                    <a:pt x="3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93;p109">
              <a:extLst>
                <a:ext uri="{FF2B5EF4-FFF2-40B4-BE49-F238E27FC236}">
                  <a16:creationId xmlns:a16="http://schemas.microsoft.com/office/drawing/2014/main" id="{18DF7A2F-FEC8-FE48-868C-E83D607475F8}"/>
                </a:ext>
              </a:extLst>
            </p:cNvPr>
            <p:cNvSpPr/>
            <p:nvPr/>
          </p:nvSpPr>
          <p:spPr>
            <a:xfrm>
              <a:off x="3380750" y="2004125"/>
              <a:ext cx="747650" cy="1158700"/>
            </a:xfrm>
            <a:custGeom>
              <a:avLst/>
              <a:gdLst/>
              <a:ahLst/>
              <a:cxnLst/>
              <a:rect l="l" t="t" r="r" b="b"/>
              <a:pathLst>
                <a:path w="29906" h="46348" extrusionOk="0">
                  <a:moveTo>
                    <a:pt x="29865" y="1"/>
                  </a:moveTo>
                  <a:lnTo>
                    <a:pt x="964" y="91"/>
                  </a:lnTo>
                  <a:lnTo>
                    <a:pt x="0" y="43581"/>
                  </a:lnTo>
                  <a:cubicBezTo>
                    <a:pt x="0" y="43581"/>
                    <a:pt x="721" y="45041"/>
                    <a:pt x="5625" y="46099"/>
                  </a:cubicBezTo>
                  <a:cubicBezTo>
                    <a:pt x="6439" y="46274"/>
                    <a:pt x="7212" y="46347"/>
                    <a:pt x="7936" y="46347"/>
                  </a:cubicBezTo>
                  <a:cubicBezTo>
                    <a:pt x="11570" y="46347"/>
                    <a:pt x="13949" y="44502"/>
                    <a:pt x="13949" y="44502"/>
                  </a:cubicBezTo>
                  <a:lnTo>
                    <a:pt x="15590" y="24792"/>
                  </a:lnTo>
                  <a:lnTo>
                    <a:pt x="15832" y="43594"/>
                  </a:lnTo>
                  <a:cubicBezTo>
                    <a:pt x="15832" y="43594"/>
                    <a:pt x="16725" y="45406"/>
                    <a:pt x="22679" y="45411"/>
                  </a:cubicBezTo>
                  <a:cubicBezTo>
                    <a:pt x="22687" y="45411"/>
                    <a:pt x="22695" y="45411"/>
                    <a:pt x="22703" y="45411"/>
                  </a:cubicBezTo>
                  <a:cubicBezTo>
                    <a:pt x="28637" y="45411"/>
                    <a:pt x="29865" y="43307"/>
                    <a:pt x="29865" y="43307"/>
                  </a:cubicBezTo>
                  <a:cubicBezTo>
                    <a:pt x="29865" y="39493"/>
                    <a:pt x="29905" y="31600"/>
                    <a:pt x="29865" y="27476"/>
                  </a:cubicBezTo>
                  <a:cubicBezTo>
                    <a:pt x="29825" y="23352"/>
                    <a:pt x="29865" y="1"/>
                    <a:pt x="29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94;p109">
              <a:extLst>
                <a:ext uri="{FF2B5EF4-FFF2-40B4-BE49-F238E27FC236}">
                  <a16:creationId xmlns:a16="http://schemas.microsoft.com/office/drawing/2014/main" id="{63585B0A-FC15-3F40-992B-861C056D1098}"/>
                </a:ext>
              </a:extLst>
            </p:cNvPr>
            <p:cNvSpPr/>
            <p:nvPr/>
          </p:nvSpPr>
          <p:spPr>
            <a:xfrm>
              <a:off x="3770500" y="2348425"/>
              <a:ext cx="192375" cy="679350"/>
            </a:xfrm>
            <a:custGeom>
              <a:avLst/>
              <a:gdLst/>
              <a:ahLst/>
              <a:cxnLst/>
              <a:rect l="l" t="t" r="r" b="b"/>
              <a:pathLst>
                <a:path w="7695" h="27174" extrusionOk="0">
                  <a:moveTo>
                    <a:pt x="7695" y="0"/>
                  </a:moveTo>
                  <a:lnTo>
                    <a:pt x="7695" y="0"/>
                  </a:lnTo>
                  <a:cubicBezTo>
                    <a:pt x="4962" y="2057"/>
                    <a:pt x="875" y="3052"/>
                    <a:pt x="875" y="3052"/>
                  </a:cubicBezTo>
                  <a:lnTo>
                    <a:pt x="0" y="11020"/>
                  </a:lnTo>
                  <a:lnTo>
                    <a:pt x="230" y="27173"/>
                  </a:lnTo>
                  <a:lnTo>
                    <a:pt x="440" y="12146"/>
                  </a:lnTo>
                  <a:lnTo>
                    <a:pt x="2135" y="4034"/>
                  </a:lnTo>
                  <a:cubicBezTo>
                    <a:pt x="2135" y="4034"/>
                    <a:pt x="2932" y="3649"/>
                    <a:pt x="4590" y="2721"/>
                  </a:cubicBezTo>
                  <a:cubicBezTo>
                    <a:pt x="6249" y="1792"/>
                    <a:pt x="7695" y="1"/>
                    <a:pt x="7695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95;p109">
              <a:extLst>
                <a:ext uri="{FF2B5EF4-FFF2-40B4-BE49-F238E27FC236}">
                  <a16:creationId xmlns:a16="http://schemas.microsoft.com/office/drawing/2014/main" id="{6A342657-726D-6F45-9E9F-8A610A83D1CC}"/>
                </a:ext>
              </a:extLst>
            </p:cNvPr>
            <p:cNvSpPr/>
            <p:nvPr/>
          </p:nvSpPr>
          <p:spPr>
            <a:xfrm>
              <a:off x="3383425" y="986800"/>
              <a:ext cx="754800" cy="1204075"/>
            </a:xfrm>
            <a:custGeom>
              <a:avLst/>
              <a:gdLst/>
              <a:ahLst/>
              <a:cxnLst/>
              <a:rect l="l" t="t" r="r" b="b"/>
              <a:pathLst>
                <a:path w="30192" h="48163" extrusionOk="0">
                  <a:moveTo>
                    <a:pt x="22066" y="1"/>
                  </a:moveTo>
                  <a:cubicBezTo>
                    <a:pt x="21864" y="1"/>
                    <a:pt x="21645" y="6"/>
                    <a:pt x="21419" y="13"/>
                  </a:cubicBezTo>
                  <a:cubicBezTo>
                    <a:pt x="21193" y="19"/>
                    <a:pt x="20961" y="25"/>
                    <a:pt x="20723" y="38"/>
                  </a:cubicBezTo>
                  <a:cubicBezTo>
                    <a:pt x="17664" y="171"/>
                    <a:pt x="13274" y="667"/>
                    <a:pt x="9751" y="1118"/>
                  </a:cubicBezTo>
                  <a:cubicBezTo>
                    <a:pt x="9519" y="1149"/>
                    <a:pt x="9287" y="1179"/>
                    <a:pt x="9061" y="1210"/>
                  </a:cubicBezTo>
                  <a:cubicBezTo>
                    <a:pt x="8853" y="1234"/>
                    <a:pt x="8653" y="1259"/>
                    <a:pt x="8456" y="1283"/>
                  </a:cubicBezTo>
                  <a:cubicBezTo>
                    <a:pt x="6038" y="1600"/>
                    <a:pt x="4244" y="1863"/>
                    <a:pt x="3970" y="1906"/>
                  </a:cubicBezTo>
                  <a:cubicBezTo>
                    <a:pt x="3957" y="1910"/>
                    <a:pt x="3946" y="1911"/>
                    <a:pt x="3933" y="1912"/>
                  </a:cubicBezTo>
                  <a:cubicBezTo>
                    <a:pt x="3140" y="2114"/>
                    <a:pt x="2407" y="2302"/>
                    <a:pt x="1814" y="2480"/>
                  </a:cubicBezTo>
                  <a:cubicBezTo>
                    <a:pt x="196" y="2955"/>
                    <a:pt x="1400" y="2547"/>
                    <a:pt x="1045" y="4109"/>
                  </a:cubicBezTo>
                  <a:cubicBezTo>
                    <a:pt x="1" y="8701"/>
                    <a:pt x="1216" y="25394"/>
                    <a:pt x="1216" y="25394"/>
                  </a:cubicBezTo>
                  <a:lnTo>
                    <a:pt x="495" y="44762"/>
                  </a:lnTo>
                  <a:cubicBezTo>
                    <a:pt x="2758" y="46410"/>
                    <a:pt x="9674" y="48162"/>
                    <a:pt x="16673" y="48162"/>
                  </a:cubicBezTo>
                  <a:cubicBezTo>
                    <a:pt x="21701" y="48162"/>
                    <a:pt x="26772" y="47258"/>
                    <a:pt x="30192" y="44762"/>
                  </a:cubicBezTo>
                  <a:cubicBezTo>
                    <a:pt x="30192" y="44762"/>
                    <a:pt x="30003" y="21909"/>
                    <a:pt x="29362" y="9813"/>
                  </a:cubicBezTo>
                  <a:cubicBezTo>
                    <a:pt x="29332" y="9264"/>
                    <a:pt x="29295" y="8733"/>
                    <a:pt x="29240" y="8214"/>
                  </a:cubicBezTo>
                  <a:cubicBezTo>
                    <a:pt x="29221" y="8043"/>
                    <a:pt x="29197" y="7872"/>
                    <a:pt x="29179" y="7701"/>
                  </a:cubicBezTo>
                  <a:cubicBezTo>
                    <a:pt x="29082" y="6951"/>
                    <a:pt x="28947" y="6235"/>
                    <a:pt x="28764" y="5558"/>
                  </a:cubicBezTo>
                  <a:cubicBezTo>
                    <a:pt x="28733" y="5443"/>
                    <a:pt x="28697" y="5326"/>
                    <a:pt x="28660" y="5209"/>
                  </a:cubicBezTo>
                  <a:cubicBezTo>
                    <a:pt x="28581" y="4947"/>
                    <a:pt x="28495" y="4690"/>
                    <a:pt x="28391" y="4441"/>
                  </a:cubicBezTo>
                  <a:cubicBezTo>
                    <a:pt x="28336" y="4306"/>
                    <a:pt x="28282" y="4172"/>
                    <a:pt x="28221" y="4044"/>
                  </a:cubicBezTo>
                  <a:cubicBezTo>
                    <a:pt x="28167" y="3920"/>
                    <a:pt x="28109" y="3800"/>
                    <a:pt x="28043" y="3682"/>
                  </a:cubicBezTo>
                  <a:cubicBezTo>
                    <a:pt x="28036" y="3659"/>
                    <a:pt x="28025" y="3637"/>
                    <a:pt x="28013" y="3615"/>
                  </a:cubicBezTo>
                  <a:cubicBezTo>
                    <a:pt x="27952" y="3500"/>
                    <a:pt x="27885" y="3383"/>
                    <a:pt x="27818" y="3274"/>
                  </a:cubicBezTo>
                  <a:cubicBezTo>
                    <a:pt x="27744" y="3152"/>
                    <a:pt x="27671" y="3029"/>
                    <a:pt x="27586" y="2908"/>
                  </a:cubicBezTo>
                  <a:cubicBezTo>
                    <a:pt x="27506" y="2797"/>
                    <a:pt x="27426" y="2682"/>
                    <a:pt x="27347" y="2578"/>
                  </a:cubicBezTo>
                  <a:cubicBezTo>
                    <a:pt x="27256" y="2462"/>
                    <a:pt x="27158" y="2346"/>
                    <a:pt x="27054" y="2236"/>
                  </a:cubicBezTo>
                  <a:cubicBezTo>
                    <a:pt x="26960" y="2127"/>
                    <a:pt x="26861" y="2023"/>
                    <a:pt x="26755" y="1925"/>
                  </a:cubicBezTo>
                  <a:cubicBezTo>
                    <a:pt x="26688" y="1858"/>
                    <a:pt x="26614" y="1791"/>
                    <a:pt x="26541" y="1723"/>
                  </a:cubicBezTo>
                  <a:cubicBezTo>
                    <a:pt x="26474" y="1661"/>
                    <a:pt x="26400" y="1600"/>
                    <a:pt x="26328" y="1545"/>
                  </a:cubicBezTo>
                  <a:cubicBezTo>
                    <a:pt x="26237" y="1466"/>
                    <a:pt x="26133" y="1393"/>
                    <a:pt x="26035" y="1320"/>
                  </a:cubicBezTo>
                  <a:cubicBezTo>
                    <a:pt x="25708" y="1089"/>
                    <a:pt x="25363" y="885"/>
                    <a:pt x="25003" y="709"/>
                  </a:cubicBezTo>
                  <a:cubicBezTo>
                    <a:pt x="24905" y="660"/>
                    <a:pt x="24801" y="611"/>
                    <a:pt x="24698" y="568"/>
                  </a:cubicBezTo>
                  <a:cubicBezTo>
                    <a:pt x="24673" y="556"/>
                    <a:pt x="24643" y="550"/>
                    <a:pt x="24624" y="538"/>
                  </a:cubicBezTo>
                  <a:cubicBezTo>
                    <a:pt x="24502" y="489"/>
                    <a:pt x="24379" y="440"/>
                    <a:pt x="24258" y="398"/>
                  </a:cubicBezTo>
                  <a:cubicBezTo>
                    <a:pt x="24050" y="318"/>
                    <a:pt x="23838" y="249"/>
                    <a:pt x="23623" y="190"/>
                  </a:cubicBezTo>
                  <a:cubicBezTo>
                    <a:pt x="23403" y="129"/>
                    <a:pt x="23177" y="74"/>
                    <a:pt x="22939" y="19"/>
                  </a:cubicBezTo>
                  <a:cubicBezTo>
                    <a:pt x="22677" y="6"/>
                    <a:pt x="22384" y="1"/>
                    <a:pt x="22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96;p109">
              <a:extLst>
                <a:ext uri="{FF2B5EF4-FFF2-40B4-BE49-F238E27FC236}">
                  <a16:creationId xmlns:a16="http://schemas.microsoft.com/office/drawing/2014/main" id="{E8BE95D4-9C98-0142-83E3-84AD9854724A}"/>
                </a:ext>
              </a:extLst>
            </p:cNvPr>
            <p:cNvSpPr/>
            <p:nvPr/>
          </p:nvSpPr>
          <p:spPr>
            <a:xfrm>
              <a:off x="3525175" y="461425"/>
              <a:ext cx="129375" cy="415150"/>
            </a:xfrm>
            <a:custGeom>
              <a:avLst/>
              <a:gdLst/>
              <a:ahLst/>
              <a:cxnLst/>
              <a:rect l="l" t="t" r="r" b="b"/>
              <a:pathLst>
                <a:path w="5175" h="16606" extrusionOk="0">
                  <a:moveTo>
                    <a:pt x="3122" y="0"/>
                  </a:moveTo>
                  <a:cubicBezTo>
                    <a:pt x="2657" y="0"/>
                    <a:pt x="1773" y="113"/>
                    <a:pt x="1035" y="868"/>
                  </a:cubicBezTo>
                  <a:cubicBezTo>
                    <a:pt x="0" y="1927"/>
                    <a:pt x="578" y="5239"/>
                    <a:pt x="1866" y="8482"/>
                  </a:cubicBezTo>
                  <a:cubicBezTo>
                    <a:pt x="1866" y="8482"/>
                    <a:pt x="3123" y="14388"/>
                    <a:pt x="3628" y="15359"/>
                  </a:cubicBezTo>
                  <a:cubicBezTo>
                    <a:pt x="4132" y="16330"/>
                    <a:pt x="5174" y="16605"/>
                    <a:pt x="5174" y="16605"/>
                  </a:cubicBezTo>
                  <a:lnTo>
                    <a:pt x="5085" y="4962"/>
                  </a:lnTo>
                  <a:lnTo>
                    <a:pt x="3999" y="6150"/>
                  </a:lnTo>
                  <a:lnTo>
                    <a:pt x="3444" y="21"/>
                  </a:lnTo>
                  <a:cubicBezTo>
                    <a:pt x="3444" y="21"/>
                    <a:pt x="3322" y="0"/>
                    <a:pt x="3122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97;p109">
              <a:extLst>
                <a:ext uri="{FF2B5EF4-FFF2-40B4-BE49-F238E27FC236}">
                  <a16:creationId xmlns:a16="http://schemas.microsoft.com/office/drawing/2014/main" id="{F865F15B-8799-5A43-9ED8-DC9B24B378F3}"/>
                </a:ext>
              </a:extLst>
            </p:cNvPr>
            <p:cNvSpPr/>
            <p:nvPr/>
          </p:nvSpPr>
          <p:spPr>
            <a:xfrm>
              <a:off x="3525175" y="461425"/>
              <a:ext cx="129375" cy="415150"/>
            </a:xfrm>
            <a:custGeom>
              <a:avLst/>
              <a:gdLst/>
              <a:ahLst/>
              <a:cxnLst/>
              <a:rect l="l" t="t" r="r" b="b"/>
              <a:pathLst>
                <a:path w="5175" h="16606" extrusionOk="0">
                  <a:moveTo>
                    <a:pt x="3122" y="0"/>
                  </a:moveTo>
                  <a:cubicBezTo>
                    <a:pt x="2657" y="0"/>
                    <a:pt x="1773" y="113"/>
                    <a:pt x="1035" y="868"/>
                  </a:cubicBezTo>
                  <a:cubicBezTo>
                    <a:pt x="0" y="1927"/>
                    <a:pt x="578" y="5239"/>
                    <a:pt x="1866" y="8482"/>
                  </a:cubicBezTo>
                  <a:cubicBezTo>
                    <a:pt x="1866" y="8482"/>
                    <a:pt x="3123" y="14388"/>
                    <a:pt x="3628" y="15359"/>
                  </a:cubicBezTo>
                  <a:cubicBezTo>
                    <a:pt x="4132" y="16330"/>
                    <a:pt x="5174" y="16605"/>
                    <a:pt x="5174" y="16605"/>
                  </a:cubicBezTo>
                  <a:lnTo>
                    <a:pt x="5085" y="4962"/>
                  </a:lnTo>
                  <a:lnTo>
                    <a:pt x="3999" y="6150"/>
                  </a:lnTo>
                  <a:lnTo>
                    <a:pt x="3444" y="21"/>
                  </a:lnTo>
                  <a:cubicBezTo>
                    <a:pt x="3444" y="21"/>
                    <a:pt x="332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98;p109">
              <a:extLst>
                <a:ext uri="{FF2B5EF4-FFF2-40B4-BE49-F238E27FC236}">
                  <a16:creationId xmlns:a16="http://schemas.microsoft.com/office/drawing/2014/main" id="{DF2742E9-E14F-994A-A9FC-BF34F118AE39}"/>
                </a:ext>
              </a:extLst>
            </p:cNvPr>
            <p:cNvSpPr/>
            <p:nvPr/>
          </p:nvSpPr>
          <p:spPr>
            <a:xfrm>
              <a:off x="3494775" y="370850"/>
              <a:ext cx="584875" cy="709300"/>
            </a:xfrm>
            <a:custGeom>
              <a:avLst/>
              <a:gdLst/>
              <a:ahLst/>
              <a:cxnLst/>
              <a:rect l="l" t="t" r="r" b="b"/>
              <a:pathLst>
                <a:path w="23395" h="28372" extrusionOk="0">
                  <a:moveTo>
                    <a:pt x="15132" y="1"/>
                  </a:moveTo>
                  <a:cubicBezTo>
                    <a:pt x="12929" y="1"/>
                    <a:pt x="10654" y="657"/>
                    <a:pt x="8939" y="1737"/>
                  </a:cubicBezTo>
                  <a:cubicBezTo>
                    <a:pt x="4449" y="4563"/>
                    <a:pt x="6161" y="12379"/>
                    <a:pt x="6161" y="12379"/>
                  </a:cubicBezTo>
                  <a:cubicBezTo>
                    <a:pt x="6099" y="12416"/>
                    <a:pt x="6035" y="12432"/>
                    <a:pt x="5967" y="12432"/>
                  </a:cubicBezTo>
                  <a:cubicBezTo>
                    <a:pt x="5513" y="12432"/>
                    <a:pt x="4933" y="11672"/>
                    <a:pt x="4424" y="11138"/>
                  </a:cubicBezTo>
                  <a:cubicBezTo>
                    <a:pt x="4115" y="10816"/>
                    <a:pt x="3441" y="10432"/>
                    <a:pt x="2732" y="10432"/>
                  </a:cubicBezTo>
                  <a:cubicBezTo>
                    <a:pt x="2092" y="10432"/>
                    <a:pt x="1425" y="10745"/>
                    <a:pt x="973" y="11698"/>
                  </a:cubicBezTo>
                  <a:cubicBezTo>
                    <a:pt x="1" y="13745"/>
                    <a:pt x="1814" y="16451"/>
                    <a:pt x="3319" y="16923"/>
                  </a:cubicBezTo>
                  <a:cubicBezTo>
                    <a:pt x="3829" y="17083"/>
                    <a:pt x="4254" y="17147"/>
                    <a:pt x="4607" y="17147"/>
                  </a:cubicBezTo>
                  <a:cubicBezTo>
                    <a:pt x="6050" y="17147"/>
                    <a:pt x="6301" y="16073"/>
                    <a:pt x="6301" y="16073"/>
                  </a:cubicBezTo>
                  <a:lnTo>
                    <a:pt x="6475" y="25612"/>
                  </a:lnTo>
                  <a:cubicBezTo>
                    <a:pt x="7573" y="27599"/>
                    <a:pt x="9729" y="28371"/>
                    <a:pt x="11681" y="28371"/>
                  </a:cubicBezTo>
                  <a:cubicBezTo>
                    <a:pt x="14557" y="28371"/>
                    <a:pt x="16990" y="26693"/>
                    <a:pt x="14937" y="24752"/>
                  </a:cubicBezTo>
                  <a:lnTo>
                    <a:pt x="14930" y="22329"/>
                  </a:lnTo>
                  <a:lnTo>
                    <a:pt x="14930" y="22329"/>
                  </a:lnTo>
                  <a:cubicBezTo>
                    <a:pt x="14930" y="22329"/>
                    <a:pt x="16159" y="22408"/>
                    <a:pt x="17318" y="22408"/>
                  </a:cubicBezTo>
                  <a:cubicBezTo>
                    <a:pt x="17898" y="22408"/>
                    <a:pt x="18460" y="22388"/>
                    <a:pt x="18842" y="22329"/>
                  </a:cubicBezTo>
                  <a:cubicBezTo>
                    <a:pt x="20750" y="22035"/>
                    <a:pt x="21534" y="20713"/>
                    <a:pt x="22113" y="18650"/>
                  </a:cubicBezTo>
                  <a:cubicBezTo>
                    <a:pt x="23042" y="15334"/>
                    <a:pt x="23395" y="12656"/>
                    <a:pt x="22607" y="6134"/>
                  </a:cubicBezTo>
                  <a:cubicBezTo>
                    <a:pt x="22073" y="1717"/>
                    <a:pt x="18695" y="1"/>
                    <a:pt x="15132" y="1"/>
                  </a:cubicBez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799;p109">
              <a:extLst>
                <a:ext uri="{FF2B5EF4-FFF2-40B4-BE49-F238E27FC236}">
                  <a16:creationId xmlns:a16="http://schemas.microsoft.com/office/drawing/2014/main" id="{851762CA-B7BD-524F-B615-93E000A33CED}"/>
                </a:ext>
              </a:extLst>
            </p:cNvPr>
            <p:cNvSpPr/>
            <p:nvPr/>
          </p:nvSpPr>
          <p:spPr>
            <a:xfrm>
              <a:off x="3543750" y="238100"/>
              <a:ext cx="587750" cy="465125"/>
            </a:xfrm>
            <a:custGeom>
              <a:avLst/>
              <a:gdLst/>
              <a:ahLst/>
              <a:cxnLst/>
              <a:rect l="l" t="t" r="r" b="b"/>
              <a:pathLst>
                <a:path w="23510" h="18605" extrusionOk="0">
                  <a:moveTo>
                    <a:pt x="19776" y="1"/>
                  </a:moveTo>
                  <a:cubicBezTo>
                    <a:pt x="19376" y="1"/>
                    <a:pt x="18990" y="200"/>
                    <a:pt x="18627" y="384"/>
                  </a:cubicBezTo>
                  <a:cubicBezTo>
                    <a:pt x="15315" y="2058"/>
                    <a:pt x="11621" y="2784"/>
                    <a:pt x="7995" y="3571"/>
                  </a:cubicBezTo>
                  <a:cubicBezTo>
                    <a:pt x="6325" y="3933"/>
                    <a:pt x="4630" y="4325"/>
                    <a:pt x="3091" y="5046"/>
                  </a:cubicBezTo>
                  <a:cubicBezTo>
                    <a:pt x="2712" y="5223"/>
                    <a:pt x="2343" y="5422"/>
                    <a:pt x="1987" y="5643"/>
                  </a:cubicBezTo>
                  <a:cubicBezTo>
                    <a:pt x="969" y="6276"/>
                    <a:pt x="0" y="8223"/>
                    <a:pt x="826" y="9380"/>
                  </a:cubicBezTo>
                  <a:cubicBezTo>
                    <a:pt x="872" y="9445"/>
                    <a:pt x="916" y="9507"/>
                    <a:pt x="926" y="9586"/>
                  </a:cubicBezTo>
                  <a:cubicBezTo>
                    <a:pt x="1057" y="10558"/>
                    <a:pt x="1793" y="15818"/>
                    <a:pt x="2525" y="16512"/>
                  </a:cubicBezTo>
                  <a:cubicBezTo>
                    <a:pt x="3107" y="17062"/>
                    <a:pt x="3999" y="18604"/>
                    <a:pt x="4236" y="18604"/>
                  </a:cubicBezTo>
                  <a:cubicBezTo>
                    <a:pt x="4237" y="18604"/>
                    <a:pt x="4237" y="18604"/>
                    <a:pt x="4237" y="18604"/>
                  </a:cubicBezTo>
                  <a:cubicBezTo>
                    <a:pt x="5500" y="18579"/>
                    <a:pt x="5749" y="12438"/>
                    <a:pt x="5991" y="11536"/>
                  </a:cubicBezTo>
                  <a:cubicBezTo>
                    <a:pt x="6134" y="10999"/>
                    <a:pt x="6677" y="10648"/>
                    <a:pt x="7224" y="10555"/>
                  </a:cubicBezTo>
                  <a:cubicBezTo>
                    <a:pt x="7368" y="10531"/>
                    <a:pt x="7511" y="10521"/>
                    <a:pt x="7656" y="10521"/>
                  </a:cubicBezTo>
                  <a:cubicBezTo>
                    <a:pt x="8064" y="10521"/>
                    <a:pt x="8474" y="10602"/>
                    <a:pt x="8878" y="10675"/>
                  </a:cubicBezTo>
                  <a:cubicBezTo>
                    <a:pt x="10819" y="11027"/>
                    <a:pt x="12786" y="11203"/>
                    <a:pt x="14758" y="11203"/>
                  </a:cubicBezTo>
                  <a:cubicBezTo>
                    <a:pt x="15074" y="11203"/>
                    <a:pt x="15391" y="11199"/>
                    <a:pt x="15708" y="11190"/>
                  </a:cubicBezTo>
                  <a:cubicBezTo>
                    <a:pt x="17344" y="11142"/>
                    <a:pt x="19017" y="10962"/>
                    <a:pt x="20487" y="10241"/>
                  </a:cubicBezTo>
                  <a:cubicBezTo>
                    <a:pt x="21958" y="9520"/>
                    <a:pt x="23202" y="8168"/>
                    <a:pt x="23415" y="6544"/>
                  </a:cubicBezTo>
                  <a:cubicBezTo>
                    <a:pt x="23510" y="5820"/>
                    <a:pt x="23371" y="5019"/>
                    <a:pt x="22851" y="4508"/>
                  </a:cubicBezTo>
                  <a:cubicBezTo>
                    <a:pt x="22577" y="4239"/>
                    <a:pt x="22182" y="4090"/>
                    <a:pt x="21801" y="4090"/>
                  </a:cubicBezTo>
                  <a:cubicBezTo>
                    <a:pt x="21457" y="4090"/>
                    <a:pt x="21123" y="4212"/>
                    <a:pt x="20900" y="4477"/>
                  </a:cubicBezTo>
                  <a:cubicBezTo>
                    <a:pt x="21140" y="3697"/>
                    <a:pt x="21248" y="2880"/>
                    <a:pt x="21215" y="2064"/>
                  </a:cubicBezTo>
                  <a:cubicBezTo>
                    <a:pt x="21180" y="1183"/>
                    <a:pt x="20798" y="126"/>
                    <a:pt x="19925" y="10"/>
                  </a:cubicBezTo>
                  <a:cubicBezTo>
                    <a:pt x="19875" y="4"/>
                    <a:pt x="19826" y="1"/>
                    <a:pt x="19776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800;p109">
              <a:extLst>
                <a:ext uri="{FF2B5EF4-FFF2-40B4-BE49-F238E27FC236}">
                  <a16:creationId xmlns:a16="http://schemas.microsoft.com/office/drawing/2014/main" id="{4BD8906E-B7B9-F546-BD39-FF22F6C76A68}"/>
                </a:ext>
              </a:extLst>
            </p:cNvPr>
            <p:cNvSpPr/>
            <p:nvPr/>
          </p:nvSpPr>
          <p:spPr>
            <a:xfrm>
              <a:off x="3543750" y="238100"/>
              <a:ext cx="587750" cy="465125"/>
            </a:xfrm>
            <a:custGeom>
              <a:avLst/>
              <a:gdLst/>
              <a:ahLst/>
              <a:cxnLst/>
              <a:rect l="l" t="t" r="r" b="b"/>
              <a:pathLst>
                <a:path w="23510" h="18605" extrusionOk="0">
                  <a:moveTo>
                    <a:pt x="19776" y="1"/>
                  </a:moveTo>
                  <a:cubicBezTo>
                    <a:pt x="19376" y="1"/>
                    <a:pt x="18990" y="200"/>
                    <a:pt x="18627" y="384"/>
                  </a:cubicBezTo>
                  <a:cubicBezTo>
                    <a:pt x="15315" y="2058"/>
                    <a:pt x="11621" y="2784"/>
                    <a:pt x="7995" y="3571"/>
                  </a:cubicBezTo>
                  <a:cubicBezTo>
                    <a:pt x="6325" y="3933"/>
                    <a:pt x="4630" y="4325"/>
                    <a:pt x="3091" y="5046"/>
                  </a:cubicBezTo>
                  <a:cubicBezTo>
                    <a:pt x="2712" y="5223"/>
                    <a:pt x="2343" y="5422"/>
                    <a:pt x="1987" y="5643"/>
                  </a:cubicBezTo>
                  <a:cubicBezTo>
                    <a:pt x="969" y="6276"/>
                    <a:pt x="0" y="8223"/>
                    <a:pt x="826" y="9380"/>
                  </a:cubicBezTo>
                  <a:cubicBezTo>
                    <a:pt x="872" y="9445"/>
                    <a:pt x="916" y="9507"/>
                    <a:pt x="926" y="9586"/>
                  </a:cubicBezTo>
                  <a:cubicBezTo>
                    <a:pt x="1057" y="10558"/>
                    <a:pt x="1793" y="15818"/>
                    <a:pt x="2525" y="16512"/>
                  </a:cubicBezTo>
                  <a:cubicBezTo>
                    <a:pt x="3107" y="17062"/>
                    <a:pt x="3999" y="18604"/>
                    <a:pt x="4236" y="18604"/>
                  </a:cubicBezTo>
                  <a:cubicBezTo>
                    <a:pt x="4237" y="18604"/>
                    <a:pt x="4237" y="18604"/>
                    <a:pt x="4237" y="18604"/>
                  </a:cubicBezTo>
                  <a:cubicBezTo>
                    <a:pt x="5500" y="18579"/>
                    <a:pt x="5749" y="12438"/>
                    <a:pt x="5991" y="11536"/>
                  </a:cubicBezTo>
                  <a:cubicBezTo>
                    <a:pt x="6134" y="10999"/>
                    <a:pt x="6677" y="10648"/>
                    <a:pt x="7224" y="10555"/>
                  </a:cubicBezTo>
                  <a:cubicBezTo>
                    <a:pt x="7368" y="10531"/>
                    <a:pt x="7511" y="10521"/>
                    <a:pt x="7656" y="10521"/>
                  </a:cubicBezTo>
                  <a:cubicBezTo>
                    <a:pt x="8064" y="10521"/>
                    <a:pt x="8474" y="10602"/>
                    <a:pt x="8878" y="10675"/>
                  </a:cubicBezTo>
                  <a:cubicBezTo>
                    <a:pt x="10819" y="11027"/>
                    <a:pt x="12786" y="11203"/>
                    <a:pt x="14758" y="11203"/>
                  </a:cubicBezTo>
                  <a:cubicBezTo>
                    <a:pt x="15074" y="11203"/>
                    <a:pt x="15391" y="11199"/>
                    <a:pt x="15708" y="11190"/>
                  </a:cubicBezTo>
                  <a:cubicBezTo>
                    <a:pt x="17344" y="11142"/>
                    <a:pt x="19017" y="10962"/>
                    <a:pt x="20487" y="10241"/>
                  </a:cubicBezTo>
                  <a:cubicBezTo>
                    <a:pt x="21958" y="9520"/>
                    <a:pt x="23202" y="8168"/>
                    <a:pt x="23415" y="6544"/>
                  </a:cubicBezTo>
                  <a:cubicBezTo>
                    <a:pt x="23510" y="5820"/>
                    <a:pt x="23371" y="5019"/>
                    <a:pt x="22851" y="4508"/>
                  </a:cubicBezTo>
                  <a:cubicBezTo>
                    <a:pt x="22577" y="4239"/>
                    <a:pt x="22182" y="4090"/>
                    <a:pt x="21801" y="4090"/>
                  </a:cubicBezTo>
                  <a:cubicBezTo>
                    <a:pt x="21457" y="4090"/>
                    <a:pt x="21123" y="4212"/>
                    <a:pt x="20900" y="4477"/>
                  </a:cubicBezTo>
                  <a:cubicBezTo>
                    <a:pt x="21140" y="3697"/>
                    <a:pt x="21248" y="2880"/>
                    <a:pt x="21215" y="2064"/>
                  </a:cubicBezTo>
                  <a:cubicBezTo>
                    <a:pt x="21180" y="1183"/>
                    <a:pt x="20798" y="126"/>
                    <a:pt x="19925" y="10"/>
                  </a:cubicBezTo>
                  <a:cubicBezTo>
                    <a:pt x="19875" y="4"/>
                    <a:pt x="19826" y="1"/>
                    <a:pt x="19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801;p109">
              <a:extLst>
                <a:ext uri="{FF2B5EF4-FFF2-40B4-BE49-F238E27FC236}">
                  <a16:creationId xmlns:a16="http://schemas.microsoft.com/office/drawing/2014/main" id="{A6F6801A-FF10-6B44-BF21-5317CCB505F4}"/>
                </a:ext>
              </a:extLst>
            </p:cNvPr>
            <p:cNvSpPr/>
            <p:nvPr/>
          </p:nvSpPr>
          <p:spPr>
            <a:xfrm>
              <a:off x="3494500" y="418575"/>
              <a:ext cx="81325" cy="71300"/>
            </a:xfrm>
            <a:custGeom>
              <a:avLst/>
              <a:gdLst/>
              <a:ahLst/>
              <a:cxnLst/>
              <a:rect l="l" t="t" r="r" b="b"/>
              <a:pathLst>
                <a:path w="3253" h="2852" extrusionOk="0">
                  <a:moveTo>
                    <a:pt x="620" y="0"/>
                  </a:moveTo>
                  <a:lnTo>
                    <a:pt x="620" y="0"/>
                  </a:lnTo>
                  <a:cubicBezTo>
                    <a:pt x="0" y="726"/>
                    <a:pt x="87" y="1818"/>
                    <a:pt x="814" y="2438"/>
                  </a:cubicBezTo>
                  <a:cubicBezTo>
                    <a:pt x="1139" y="2715"/>
                    <a:pt x="1538" y="2851"/>
                    <a:pt x="1935" y="2851"/>
                  </a:cubicBezTo>
                  <a:cubicBezTo>
                    <a:pt x="2424" y="2851"/>
                    <a:pt x="2910" y="2644"/>
                    <a:pt x="3253" y="2243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802;p109">
              <a:extLst>
                <a:ext uri="{FF2B5EF4-FFF2-40B4-BE49-F238E27FC236}">
                  <a16:creationId xmlns:a16="http://schemas.microsoft.com/office/drawing/2014/main" id="{503D416A-8DEF-D94F-AD10-4D36FC155887}"/>
                </a:ext>
              </a:extLst>
            </p:cNvPr>
            <p:cNvSpPr/>
            <p:nvPr/>
          </p:nvSpPr>
          <p:spPr>
            <a:xfrm>
              <a:off x="3494500" y="418575"/>
              <a:ext cx="81325" cy="71300"/>
            </a:xfrm>
            <a:custGeom>
              <a:avLst/>
              <a:gdLst/>
              <a:ahLst/>
              <a:cxnLst/>
              <a:rect l="l" t="t" r="r" b="b"/>
              <a:pathLst>
                <a:path w="3253" h="2852" extrusionOk="0">
                  <a:moveTo>
                    <a:pt x="620" y="0"/>
                  </a:moveTo>
                  <a:lnTo>
                    <a:pt x="620" y="0"/>
                  </a:lnTo>
                  <a:cubicBezTo>
                    <a:pt x="0" y="726"/>
                    <a:pt x="87" y="1818"/>
                    <a:pt x="814" y="2438"/>
                  </a:cubicBezTo>
                  <a:cubicBezTo>
                    <a:pt x="1139" y="2715"/>
                    <a:pt x="1538" y="2851"/>
                    <a:pt x="1935" y="2851"/>
                  </a:cubicBezTo>
                  <a:cubicBezTo>
                    <a:pt x="2424" y="2851"/>
                    <a:pt x="2910" y="2644"/>
                    <a:pt x="3253" y="2243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803;p109">
              <a:extLst>
                <a:ext uri="{FF2B5EF4-FFF2-40B4-BE49-F238E27FC236}">
                  <a16:creationId xmlns:a16="http://schemas.microsoft.com/office/drawing/2014/main" id="{68540985-4376-744C-BF32-5A16D66040E8}"/>
                </a:ext>
              </a:extLst>
            </p:cNvPr>
            <p:cNvSpPr/>
            <p:nvPr/>
          </p:nvSpPr>
          <p:spPr>
            <a:xfrm>
              <a:off x="3672925" y="848150"/>
              <a:ext cx="195150" cy="120475"/>
            </a:xfrm>
            <a:custGeom>
              <a:avLst/>
              <a:gdLst/>
              <a:ahLst/>
              <a:cxnLst/>
              <a:rect l="l" t="t" r="r" b="b"/>
              <a:pathLst>
                <a:path w="7806" h="48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80" y="1264"/>
                    <a:pt x="1170" y="2403"/>
                  </a:cubicBezTo>
                  <a:cubicBezTo>
                    <a:pt x="2258" y="3793"/>
                    <a:pt x="7804" y="4818"/>
                    <a:pt x="7804" y="4818"/>
                  </a:cubicBezTo>
                  <a:lnTo>
                    <a:pt x="7805" y="3237"/>
                  </a:lnTo>
                  <a:cubicBezTo>
                    <a:pt x="7805" y="3237"/>
                    <a:pt x="3548" y="2827"/>
                    <a:pt x="2059" y="2037"/>
                  </a:cubicBezTo>
                  <a:cubicBezTo>
                    <a:pt x="1063" y="1507"/>
                    <a:pt x="242" y="589"/>
                    <a:pt x="1" y="1"/>
                  </a:cubicBez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04;p109">
              <a:extLst>
                <a:ext uri="{FF2B5EF4-FFF2-40B4-BE49-F238E27FC236}">
                  <a16:creationId xmlns:a16="http://schemas.microsoft.com/office/drawing/2014/main" id="{F1FADADB-8C89-3B45-A409-F483DAAB35BA}"/>
                </a:ext>
              </a:extLst>
            </p:cNvPr>
            <p:cNvSpPr/>
            <p:nvPr/>
          </p:nvSpPr>
          <p:spPr>
            <a:xfrm>
              <a:off x="3792800" y="631475"/>
              <a:ext cx="42675" cy="44350"/>
            </a:xfrm>
            <a:custGeom>
              <a:avLst/>
              <a:gdLst/>
              <a:ahLst/>
              <a:cxnLst/>
              <a:rect l="l" t="t" r="r" b="b"/>
              <a:pathLst>
                <a:path w="1707" h="1774" extrusionOk="0">
                  <a:moveTo>
                    <a:pt x="851" y="1"/>
                  </a:moveTo>
                  <a:cubicBezTo>
                    <a:pt x="381" y="1"/>
                    <a:pt x="0" y="395"/>
                    <a:pt x="0" y="885"/>
                  </a:cubicBezTo>
                  <a:cubicBezTo>
                    <a:pt x="0" y="1374"/>
                    <a:pt x="382" y="1771"/>
                    <a:pt x="853" y="1774"/>
                  </a:cubicBezTo>
                  <a:cubicBezTo>
                    <a:pt x="854" y="1774"/>
                    <a:pt x="855" y="1774"/>
                    <a:pt x="855" y="1774"/>
                  </a:cubicBezTo>
                  <a:cubicBezTo>
                    <a:pt x="1325" y="1774"/>
                    <a:pt x="1706" y="1378"/>
                    <a:pt x="1706" y="890"/>
                  </a:cubicBezTo>
                  <a:cubicBezTo>
                    <a:pt x="1706" y="400"/>
                    <a:pt x="1324" y="2"/>
                    <a:pt x="853" y="1"/>
                  </a:cubicBezTo>
                  <a:cubicBezTo>
                    <a:pt x="852" y="1"/>
                    <a:pt x="852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05;p109">
              <a:extLst>
                <a:ext uri="{FF2B5EF4-FFF2-40B4-BE49-F238E27FC236}">
                  <a16:creationId xmlns:a16="http://schemas.microsoft.com/office/drawing/2014/main" id="{7CC9C185-AD3F-6B42-8B39-05D3FAD33F40}"/>
                </a:ext>
              </a:extLst>
            </p:cNvPr>
            <p:cNvSpPr/>
            <p:nvPr/>
          </p:nvSpPr>
          <p:spPr>
            <a:xfrm>
              <a:off x="3760475" y="558900"/>
              <a:ext cx="52375" cy="39475"/>
            </a:xfrm>
            <a:custGeom>
              <a:avLst/>
              <a:gdLst/>
              <a:ahLst/>
              <a:cxnLst/>
              <a:rect l="l" t="t" r="r" b="b"/>
              <a:pathLst>
                <a:path w="2095" h="1579" extrusionOk="0">
                  <a:moveTo>
                    <a:pt x="1178" y="0"/>
                  </a:moveTo>
                  <a:cubicBezTo>
                    <a:pt x="1015" y="0"/>
                    <a:pt x="849" y="41"/>
                    <a:pt x="694" y="126"/>
                  </a:cubicBezTo>
                  <a:cubicBezTo>
                    <a:pt x="191" y="404"/>
                    <a:pt x="1" y="1055"/>
                    <a:pt x="269" y="1579"/>
                  </a:cubicBezTo>
                  <a:lnTo>
                    <a:pt x="2094" y="573"/>
                  </a:lnTo>
                  <a:cubicBezTo>
                    <a:pt x="1908" y="207"/>
                    <a:pt x="154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806;p109">
              <a:extLst>
                <a:ext uri="{FF2B5EF4-FFF2-40B4-BE49-F238E27FC236}">
                  <a16:creationId xmlns:a16="http://schemas.microsoft.com/office/drawing/2014/main" id="{B65937BD-653F-0A4F-849A-AFAEC017BE71}"/>
                </a:ext>
              </a:extLst>
            </p:cNvPr>
            <p:cNvSpPr/>
            <p:nvPr/>
          </p:nvSpPr>
          <p:spPr>
            <a:xfrm>
              <a:off x="3839200" y="801075"/>
              <a:ext cx="65400" cy="44025"/>
            </a:xfrm>
            <a:custGeom>
              <a:avLst/>
              <a:gdLst/>
              <a:ahLst/>
              <a:cxnLst/>
              <a:rect l="l" t="t" r="r" b="b"/>
              <a:pathLst>
                <a:path w="2616" h="1761" extrusionOk="0">
                  <a:moveTo>
                    <a:pt x="236" y="0"/>
                  </a:moveTo>
                  <a:cubicBezTo>
                    <a:pt x="0" y="682"/>
                    <a:pt x="342" y="1436"/>
                    <a:pt x="1000" y="1682"/>
                  </a:cubicBezTo>
                  <a:cubicBezTo>
                    <a:pt x="1142" y="1735"/>
                    <a:pt x="1287" y="1761"/>
                    <a:pt x="1430" y="1761"/>
                  </a:cubicBezTo>
                  <a:cubicBezTo>
                    <a:pt x="1947" y="1761"/>
                    <a:pt x="2431" y="1428"/>
                    <a:pt x="2615" y="893"/>
                  </a:cubicBezTo>
                  <a:lnTo>
                    <a:pt x="236" y="0"/>
                  </a:ln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807;p109">
              <a:extLst>
                <a:ext uri="{FF2B5EF4-FFF2-40B4-BE49-F238E27FC236}">
                  <a16:creationId xmlns:a16="http://schemas.microsoft.com/office/drawing/2014/main" id="{0DE00083-2523-0E4C-B8CF-55C9C3F762AA}"/>
                </a:ext>
              </a:extLst>
            </p:cNvPr>
            <p:cNvSpPr/>
            <p:nvPr/>
          </p:nvSpPr>
          <p:spPr>
            <a:xfrm>
              <a:off x="3982100" y="548025"/>
              <a:ext cx="50150" cy="42925"/>
            </a:xfrm>
            <a:custGeom>
              <a:avLst/>
              <a:gdLst/>
              <a:ahLst/>
              <a:cxnLst/>
              <a:rect l="l" t="t" r="r" b="b"/>
              <a:pathLst>
                <a:path w="2006" h="1717" extrusionOk="0">
                  <a:moveTo>
                    <a:pt x="832" y="1"/>
                  </a:moveTo>
                  <a:cubicBezTo>
                    <a:pt x="516" y="1"/>
                    <a:pt x="204" y="151"/>
                    <a:pt x="1" y="435"/>
                  </a:cubicBezTo>
                  <a:lnTo>
                    <a:pt x="1666" y="1716"/>
                  </a:lnTo>
                  <a:cubicBezTo>
                    <a:pt x="2006" y="1240"/>
                    <a:pt x="1907" y="567"/>
                    <a:pt x="1448" y="212"/>
                  </a:cubicBezTo>
                  <a:cubicBezTo>
                    <a:pt x="1263" y="70"/>
                    <a:pt x="1046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808;p109">
              <a:extLst>
                <a:ext uri="{FF2B5EF4-FFF2-40B4-BE49-F238E27FC236}">
                  <a16:creationId xmlns:a16="http://schemas.microsoft.com/office/drawing/2014/main" id="{BDD2B1F4-796E-9740-B3A5-54549240CDFB}"/>
                </a:ext>
              </a:extLst>
            </p:cNvPr>
            <p:cNvSpPr/>
            <p:nvPr/>
          </p:nvSpPr>
          <p:spPr>
            <a:xfrm>
              <a:off x="3968250" y="625400"/>
              <a:ext cx="42700" cy="44350"/>
            </a:xfrm>
            <a:custGeom>
              <a:avLst/>
              <a:gdLst/>
              <a:ahLst/>
              <a:cxnLst/>
              <a:rect l="l" t="t" r="r" b="b"/>
              <a:pathLst>
                <a:path w="1708" h="1774" extrusionOk="0">
                  <a:moveTo>
                    <a:pt x="852" y="0"/>
                  </a:moveTo>
                  <a:cubicBezTo>
                    <a:pt x="382" y="0"/>
                    <a:pt x="1" y="396"/>
                    <a:pt x="1" y="885"/>
                  </a:cubicBezTo>
                  <a:cubicBezTo>
                    <a:pt x="1" y="1374"/>
                    <a:pt x="383" y="1772"/>
                    <a:pt x="854" y="1773"/>
                  </a:cubicBezTo>
                  <a:cubicBezTo>
                    <a:pt x="855" y="1773"/>
                    <a:pt x="856" y="1773"/>
                    <a:pt x="858" y="1773"/>
                  </a:cubicBezTo>
                  <a:cubicBezTo>
                    <a:pt x="1328" y="1773"/>
                    <a:pt x="1708" y="1378"/>
                    <a:pt x="1708" y="889"/>
                  </a:cubicBezTo>
                  <a:cubicBezTo>
                    <a:pt x="1708" y="400"/>
                    <a:pt x="1326" y="2"/>
                    <a:pt x="854" y="0"/>
                  </a:cubicBezTo>
                  <a:cubicBezTo>
                    <a:pt x="853" y="0"/>
                    <a:pt x="85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09;p109">
              <a:extLst>
                <a:ext uri="{FF2B5EF4-FFF2-40B4-BE49-F238E27FC236}">
                  <a16:creationId xmlns:a16="http://schemas.microsoft.com/office/drawing/2014/main" id="{FAAF4326-239E-5A46-80A6-59BD5281B032}"/>
                </a:ext>
              </a:extLst>
            </p:cNvPr>
            <p:cNvSpPr/>
            <p:nvPr/>
          </p:nvSpPr>
          <p:spPr>
            <a:xfrm>
              <a:off x="3908025" y="632400"/>
              <a:ext cx="74025" cy="128300"/>
            </a:xfrm>
            <a:custGeom>
              <a:avLst/>
              <a:gdLst/>
              <a:ahLst/>
              <a:cxnLst/>
              <a:rect l="l" t="t" r="r" b="b"/>
              <a:pathLst>
                <a:path w="2961" h="5132" extrusionOk="0">
                  <a:moveTo>
                    <a:pt x="1" y="1"/>
                  </a:moveTo>
                  <a:lnTo>
                    <a:pt x="281" y="5131"/>
                  </a:lnTo>
                  <a:lnTo>
                    <a:pt x="2960" y="4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10;p109">
              <a:extLst>
                <a:ext uri="{FF2B5EF4-FFF2-40B4-BE49-F238E27FC236}">
                  <a16:creationId xmlns:a16="http://schemas.microsoft.com/office/drawing/2014/main" id="{E50F44D8-7DB3-D14B-B57F-2AEF08A9C941}"/>
                </a:ext>
              </a:extLst>
            </p:cNvPr>
            <p:cNvSpPr/>
            <p:nvPr/>
          </p:nvSpPr>
          <p:spPr>
            <a:xfrm>
              <a:off x="2679275" y="1032775"/>
              <a:ext cx="878375" cy="937300"/>
            </a:xfrm>
            <a:custGeom>
              <a:avLst/>
              <a:gdLst/>
              <a:ahLst/>
              <a:cxnLst/>
              <a:rect l="l" t="t" r="r" b="b"/>
              <a:pathLst>
                <a:path w="35135" h="37492" extrusionOk="0">
                  <a:moveTo>
                    <a:pt x="32593" y="0"/>
                  </a:moveTo>
                  <a:lnTo>
                    <a:pt x="32593" y="0"/>
                  </a:lnTo>
                  <a:cubicBezTo>
                    <a:pt x="28661" y="368"/>
                    <a:pt x="26002" y="1370"/>
                    <a:pt x="22600" y="7971"/>
                  </a:cubicBezTo>
                  <a:cubicBezTo>
                    <a:pt x="20637" y="11780"/>
                    <a:pt x="14885" y="24008"/>
                    <a:pt x="14885" y="24008"/>
                  </a:cubicBezTo>
                  <a:lnTo>
                    <a:pt x="0" y="31169"/>
                  </a:lnTo>
                  <a:cubicBezTo>
                    <a:pt x="0" y="31169"/>
                    <a:pt x="1736" y="35617"/>
                    <a:pt x="1346" y="37492"/>
                  </a:cubicBezTo>
                  <a:cubicBezTo>
                    <a:pt x="1346" y="37492"/>
                    <a:pt x="6474" y="36250"/>
                    <a:pt x="11967" y="34732"/>
                  </a:cubicBezTo>
                  <a:cubicBezTo>
                    <a:pt x="17433" y="33222"/>
                    <a:pt x="19931" y="32339"/>
                    <a:pt x="21493" y="31296"/>
                  </a:cubicBezTo>
                  <a:cubicBezTo>
                    <a:pt x="22654" y="30521"/>
                    <a:pt x="31300" y="14224"/>
                    <a:pt x="31300" y="14224"/>
                  </a:cubicBezTo>
                  <a:cubicBezTo>
                    <a:pt x="34245" y="9615"/>
                    <a:pt x="35135" y="3484"/>
                    <a:pt x="3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11;p109">
              <a:extLst>
                <a:ext uri="{FF2B5EF4-FFF2-40B4-BE49-F238E27FC236}">
                  <a16:creationId xmlns:a16="http://schemas.microsoft.com/office/drawing/2014/main" id="{5367367B-6D21-F44B-9F00-8D82CC7793F1}"/>
                </a:ext>
              </a:extLst>
            </p:cNvPr>
            <p:cNvSpPr/>
            <p:nvPr/>
          </p:nvSpPr>
          <p:spPr>
            <a:xfrm>
              <a:off x="2534150" y="328475"/>
              <a:ext cx="662075" cy="614675"/>
            </a:xfrm>
            <a:custGeom>
              <a:avLst/>
              <a:gdLst/>
              <a:ahLst/>
              <a:cxnLst/>
              <a:rect l="l" t="t" r="r" b="b"/>
              <a:pathLst>
                <a:path w="26483" h="24587" extrusionOk="0">
                  <a:moveTo>
                    <a:pt x="12540" y="1"/>
                  </a:moveTo>
                  <a:cubicBezTo>
                    <a:pt x="6347" y="1"/>
                    <a:pt x="1087" y="4755"/>
                    <a:pt x="568" y="11038"/>
                  </a:cubicBezTo>
                  <a:cubicBezTo>
                    <a:pt x="1" y="17907"/>
                    <a:pt x="5108" y="23935"/>
                    <a:pt x="11977" y="24502"/>
                  </a:cubicBezTo>
                  <a:lnTo>
                    <a:pt x="12472" y="24543"/>
                  </a:lnTo>
                  <a:cubicBezTo>
                    <a:pt x="12821" y="24572"/>
                    <a:pt x="13169" y="24587"/>
                    <a:pt x="13514" y="24587"/>
                  </a:cubicBezTo>
                  <a:cubicBezTo>
                    <a:pt x="19940" y="24587"/>
                    <a:pt x="25397" y="19653"/>
                    <a:pt x="25936" y="13134"/>
                  </a:cubicBezTo>
                  <a:cubicBezTo>
                    <a:pt x="26482" y="6514"/>
                    <a:pt x="21560" y="705"/>
                    <a:pt x="14939" y="158"/>
                  </a:cubicBezTo>
                  <a:lnTo>
                    <a:pt x="13544" y="42"/>
                  </a:lnTo>
                  <a:cubicBezTo>
                    <a:pt x="13207" y="15"/>
                    <a:pt x="12872" y="1"/>
                    <a:pt x="12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12;p109">
              <a:extLst>
                <a:ext uri="{FF2B5EF4-FFF2-40B4-BE49-F238E27FC236}">
                  <a16:creationId xmlns:a16="http://schemas.microsoft.com/office/drawing/2014/main" id="{94204FC8-9C0F-5746-A3E3-6C368AC52BF2}"/>
                </a:ext>
              </a:extLst>
            </p:cNvPr>
            <p:cNvSpPr/>
            <p:nvPr/>
          </p:nvSpPr>
          <p:spPr>
            <a:xfrm>
              <a:off x="2120050" y="840775"/>
              <a:ext cx="692625" cy="597000"/>
            </a:xfrm>
            <a:custGeom>
              <a:avLst/>
              <a:gdLst/>
              <a:ahLst/>
              <a:cxnLst/>
              <a:rect l="l" t="t" r="r" b="b"/>
              <a:pathLst>
                <a:path w="27705" h="23880" extrusionOk="0">
                  <a:moveTo>
                    <a:pt x="23502" y="1"/>
                  </a:moveTo>
                  <a:cubicBezTo>
                    <a:pt x="23022" y="1"/>
                    <a:pt x="22701" y="465"/>
                    <a:pt x="22000" y="827"/>
                  </a:cubicBezTo>
                  <a:cubicBezTo>
                    <a:pt x="21264" y="1206"/>
                    <a:pt x="20441" y="1401"/>
                    <a:pt x="19614" y="1486"/>
                  </a:cubicBezTo>
                  <a:cubicBezTo>
                    <a:pt x="19374" y="1510"/>
                    <a:pt x="19133" y="1525"/>
                    <a:pt x="18894" y="1532"/>
                  </a:cubicBezTo>
                  <a:cubicBezTo>
                    <a:pt x="18755" y="1536"/>
                    <a:pt x="18615" y="1538"/>
                    <a:pt x="18476" y="1538"/>
                  </a:cubicBezTo>
                  <a:cubicBezTo>
                    <a:pt x="17306" y="1538"/>
                    <a:pt x="16134" y="1406"/>
                    <a:pt x="14966" y="1406"/>
                  </a:cubicBezTo>
                  <a:cubicBezTo>
                    <a:pt x="14667" y="1406"/>
                    <a:pt x="14369" y="1414"/>
                    <a:pt x="14071" y="1436"/>
                  </a:cubicBezTo>
                  <a:cubicBezTo>
                    <a:pt x="11847" y="1599"/>
                    <a:pt x="9499" y="2695"/>
                    <a:pt x="8673" y="4766"/>
                  </a:cubicBezTo>
                  <a:cubicBezTo>
                    <a:pt x="8034" y="6364"/>
                    <a:pt x="8376" y="8320"/>
                    <a:pt x="7374" y="9720"/>
                  </a:cubicBezTo>
                  <a:cubicBezTo>
                    <a:pt x="6692" y="10674"/>
                    <a:pt x="5538" y="11143"/>
                    <a:pt x="4549" y="11774"/>
                  </a:cubicBezTo>
                  <a:cubicBezTo>
                    <a:pt x="1235" y="13887"/>
                    <a:pt x="0" y="18666"/>
                    <a:pt x="2840" y="21745"/>
                  </a:cubicBezTo>
                  <a:cubicBezTo>
                    <a:pt x="4229" y="23250"/>
                    <a:pt x="5994" y="23879"/>
                    <a:pt x="7819" y="23879"/>
                  </a:cubicBezTo>
                  <a:cubicBezTo>
                    <a:pt x="11186" y="23879"/>
                    <a:pt x="14754" y="21733"/>
                    <a:pt x="16513" y="18984"/>
                  </a:cubicBezTo>
                  <a:cubicBezTo>
                    <a:pt x="17597" y="17292"/>
                    <a:pt x="18233" y="15255"/>
                    <a:pt x="19753" y="13940"/>
                  </a:cubicBezTo>
                  <a:cubicBezTo>
                    <a:pt x="21401" y="12517"/>
                    <a:pt x="23788" y="12218"/>
                    <a:pt x="25469" y="10835"/>
                  </a:cubicBezTo>
                  <a:cubicBezTo>
                    <a:pt x="26943" y="9623"/>
                    <a:pt x="27705" y="7601"/>
                    <a:pt x="27397" y="5717"/>
                  </a:cubicBezTo>
                  <a:cubicBezTo>
                    <a:pt x="27183" y="4415"/>
                    <a:pt x="26510" y="3237"/>
                    <a:pt x="25804" y="2123"/>
                  </a:cubicBezTo>
                  <a:cubicBezTo>
                    <a:pt x="25394" y="1478"/>
                    <a:pt x="24957" y="830"/>
                    <a:pt x="24346" y="371"/>
                  </a:cubicBezTo>
                  <a:cubicBezTo>
                    <a:pt x="23991" y="104"/>
                    <a:pt x="23729" y="1"/>
                    <a:pt x="23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13;p109">
              <a:extLst>
                <a:ext uri="{FF2B5EF4-FFF2-40B4-BE49-F238E27FC236}">
                  <a16:creationId xmlns:a16="http://schemas.microsoft.com/office/drawing/2014/main" id="{F4C861B0-86FF-BA4A-9245-D7E336ECC524}"/>
                </a:ext>
              </a:extLst>
            </p:cNvPr>
            <p:cNvSpPr/>
            <p:nvPr/>
          </p:nvSpPr>
          <p:spPr>
            <a:xfrm>
              <a:off x="1852900" y="3838350"/>
              <a:ext cx="306800" cy="494575"/>
            </a:xfrm>
            <a:custGeom>
              <a:avLst/>
              <a:gdLst/>
              <a:ahLst/>
              <a:cxnLst/>
              <a:rect l="l" t="t" r="r" b="b"/>
              <a:pathLst>
                <a:path w="12272" h="19783" extrusionOk="0">
                  <a:moveTo>
                    <a:pt x="3977" y="0"/>
                  </a:moveTo>
                  <a:cubicBezTo>
                    <a:pt x="2994" y="0"/>
                    <a:pt x="1" y="2020"/>
                    <a:pt x="197" y="4075"/>
                  </a:cubicBezTo>
                  <a:cubicBezTo>
                    <a:pt x="372" y="5911"/>
                    <a:pt x="851" y="7828"/>
                    <a:pt x="650" y="11465"/>
                  </a:cubicBezTo>
                  <a:cubicBezTo>
                    <a:pt x="559" y="13112"/>
                    <a:pt x="319" y="14924"/>
                    <a:pt x="1292" y="16907"/>
                  </a:cubicBezTo>
                  <a:cubicBezTo>
                    <a:pt x="1468" y="17263"/>
                    <a:pt x="2279" y="18243"/>
                    <a:pt x="3182" y="18720"/>
                  </a:cubicBezTo>
                  <a:cubicBezTo>
                    <a:pt x="4210" y="19265"/>
                    <a:pt x="5580" y="19783"/>
                    <a:pt x="7177" y="19783"/>
                  </a:cubicBezTo>
                  <a:cubicBezTo>
                    <a:pt x="7863" y="19783"/>
                    <a:pt x="8592" y="19687"/>
                    <a:pt x="9353" y="19457"/>
                  </a:cubicBezTo>
                  <a:cubicBezTo>
                    <a:pt x="12272" y="18573"/>
                    <a:pt x="7790" y="15292"/>
                    <a:pt x="7582" y="10955"/>
                  </a:cubicBezTo>
                  <a:cubicBezTo>
                    <a:pt x="7465" y="11374"/>
                    <a:pt x="7045" y="12303"/>
                    <a:pt x="6806" y="12686"/>
                  </a:cubicBezTo>
                  <a:cubicBezTo>
                    <a:pt x="6631" y="12967"/>
                    <a:pt x="6356" y="13197"/>
                    <a:pt x="6031" y="13263"/>
                  </a:cubicBezTo>
                  <a:cubicBezTo>
                    <a:pt x="5965" y="13277"/>
                    <a:pt x="5899" y="13283"/>
                    <a:pt x="5833" y="13283"/>
                  </a:cubicBezTo>
                  <a:cubicBezTo>
                    <a:pt x="5487" y="13283"/>
                    <a:pt x="5145" y="13110"/>
                    <a:pt x="4896" y="12863"/>
                  </a:cubicBezTo>
                  <a:cubicBezTo>
                    <a:pt x="4539" y="12509"/>
                    <a:pt x="4368" y="12095"/>
                    <a:pt x="4295" y="11615"/>
                  </a:cubicBezTo>
                  <a:cubicBezTo>
                    <a:pt x="4206" y="11021"/>
                    <a:pt x="4046" y="10458"/>
                    <a:pt x="4004" y="9851"/>
                  </a:cubicBezTo>
                  <a:cubicBezTo>
                    <a:pt x="3888" y="8156"/>
                    <a:pt x="4041" y="6456"/>
                    <a:pt x="4126" y="4764"/>
                  </a:cubicBezTo>
                  <a:cubicBezTo>
                    <a:pt x="4254" y="2189"/>
                    <a:pt x="4569" y="1023"/>
                    <a:pt x="4175" y="42"/>
                  </a:cubicBezTo>
                  <a:cubicBezTo>
                    <a:pt x="4125" y="14"/>
                    <a:pt x="4057" y="0"/>
                    <a:pt x="3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14;p109">
              <a:extLst>
                <a:ext uri="{FF2B5EF4-FFF2-40B4-BE49-F238E27FC236}">
                  <a16:creationId xmlns:a16="http://schemas.microsoft.com/office/drawing/2014/main" id="{BB48DA9F-820A-4D40-9A2E-F77C71C59DA9}"/>
                </a:ext>
              </a:extLst>
            </p:cNvPr>
            <p:cNvSpPr/>
            <p:nvPr/>
          </p:nvSpPr>
          <p:spPr>
            <a:xfrm>
              <a:off x="2704200" y="3879375"/>
              <a:ext cx="499000" cy="357775"/>
            </a:xfrm>
            <a:custGeom>
              <a:avLst/>
              <a:gdLst/>
              <a:ahLst/>
              <a:cxnLst/>
              <a:rect l="l" t="t" r="r" b="b"/>
              <a:pathLst>
                <a:path w="19960" h="14311" extrusionOk="0">
                  <a:moveTo>
                    <a:pt x="1427" y="1"/>
                  </a:moveTo>
                  <a:cubicBezTo>
                    <a:pt x="1427" y="1"/>
                    <a:pt x="1185" y="19"/>
                    <a:pt x="1108" y="344"/>
                  </a:cubicBezTo>
                  <a:cubicBezTo>
                    <a:pt x="995" y="823"/>
                    <a:pt x="842" y="1722"/>
                    <a:pt x="625" y="2537"/>
                  </a:cubicBezTo>
                  <a:cubicBezTo>
                    <a:pt x="336" y="3623"/>
                    <a:pt x="0" y="5191"/>
                    <a:pt x="124" y="6086"/>
                  </a:cubicBezTo>
                  <a:cubicBezTo>
                    <a:pt x="247" y="6980"/>
                    <a:pt x="1387" y="7915"/>
                    <a:pt x="3585" y="8693"/>
                  </a:cubicBezTo>
                  <a:cubicBezTo>
                    <a:pt x="4910" y="9163"/>
                    <a:pt x="7244" y="10482"/>
                    <a:pt x="8281" y="11556"/>
                  </a:cubicBezTo>
                  <a:cubicBezTo>
                    <a:pt x="9552" y="12868"/>
                    <a:pt x="12373" y="14077"/>
                    <a:pt x="14320" y="14261"/>
                  </a:cubicBezTo>
                  <a:cubicBezTo>
                    <a:pt x="14668" y="14294"/>
                    <a:pt x="15018" y="14311"/>
                    <a:pt x="15365" y="14311"/>
                  </a:cubicBezTo>
                  <a:cubicBezTo>
                    <a:pt x="17300" y="14311"/>
                    <a:pt x="19127" y="13774"/>
                    <a:pt x="19684" y="12407"/>
                  </a:cubicBezTo>
                  <a:cubicBezTo>
                    <a:pt x="19960" y="11730"/>
                    <a:pt x="18872" y="10902"/>
                    <a:pt x="16035" y="9309"/>
                  </a:cubicBezTo>
                  <a:cubicBezTo>
                    <a:pt x="16035" y="9309"/>
                    <a:pt x="14605" y="8436"/>
                    <a:pt x="13800" y="7854"/>
                  </a:cubicBezTo>
                  <a:cubicBezTo>
                    <a:pt x="9743" y="4925"/>
                    <a:pt x="8397" y="3322"/>
                    <a:pt x="7341" y="532"/>
                  </a:cubicBezTo>
                  <a:lnTo>
                    <a:pt x="14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815;p109">
              <a:extLst>
                <a:ext uri="{FF2B5EF4-FFF2-40B4-BE49-F238E27FC236}">
                  <a16:creationId xmlns:a16="http://schemas.microsoft.com/office/drawing/2014/main" id="{3BF7ECA4-45BB-1343-8E75-C64DDC939980}"/>
                </a:ext>
              </a:extLst>
            </p:cNvPr>
            <p:cNvSpPr/>
            <p:nvPr/>
          </p:nvSpPr>
          <p:spPr>
            <a:xfrm>
              <a:off x="1924850" y="1887325"/>
              <a:ext cx="1180125" cy="2318175"/>
            </a:xfrm>
            <a:custGeom>
              <a:avLst/>
              <a:gdLst/>
              <a:ahLst/>
              <a:cxnLst/>
              <a:rect l="l" t="t" r="r" b="b"/>
              <a:pathLst>
                <a:path w="47205" h="92727" extrusionOk="0">
                  <a:moveTo>
                    <a:pt x="46495" y="0"/>
                  </a:moveTo>
                  <a:lnTo>
                    <a:pt x="19968" y="386"/>
                  </a:lnTo>
                  <a:cubicBezTo>
                    <a:pt x="17744" y="5056"/>
                    <a:pt x="15958" y="10866"/>
                    <a:pt x="15661" y="20144"/>
                  </a:cubicBezTo>
                  <a:cubicBezTo>
                    <a:pt x="15435" y="27221"/>
                    <a:pt x="14043" y="46363"/>
                    <a:pt x="14043" y="46363"/>
                  </a:cubicBezTo>
                  <a:cubicBezTo>
                    <a:pt x="14043" y="46363"/>
                    <a:pt x="10642" y="48971"/>
                    <a:pt x="7985" y="54382"/>
                  </a:cubicBezTo>
                  <a:cubicBezTo>
                    <a:pt x="5636" y="59164"/>
                    <a:pt x="2208" y="75983"/>
                    <a:pt x="2208" y="75983"/>
                  </a:cubicBezTo>
                  <a:cubicBezTo>
                    <a:pt x="1777" y="77085"/>
                    <a:pt x="1432" y="77924"/>
                    <a:pt x="1297" y="78084"/>
                  </a:cubicBezTo>
                  <a:cubicBezTo>
                    <a:pt x="694" y="78801"/>
                    <a:pt x="246" y="79583"/>
                    <a:pt x="188" y="80500"/>
                  </a:cubicBezTo>
                  <a:cubicBezTo>
                    <a:pt x="0" y="83434"/>
                    <a:pt x="125" y="86380"/>
                    <a:pt x="559" y="89287"/>
                  </a:cubicBezTo>
                  <a:cubicBezTo>
                    <a:pt x="783" y="90791"/>
                    <a:pt x="1648" y="91805"/>
                    <a:pt x="3090" y="92489"/>
                  </a:cubicBezTo>
                  <a:cubicBezTo>
                    <a:pt x="3404" y="92637"/>
                    <a:pt x="3747" y="92726"/>
                    <a:pt x="4095" y="92726"/>
                  </a:cubicBezTo>
                  <a:cubicBezTo>
                    <a:pt x="4102" y="92726"/>
                    <a:pt x="4108" y="92726"/>
                    <a:pt x="4115" y="92726"/>
                  </a:cubicBezTo>
                  <a:cubicBezTo>
                    <a:pt x="4295" y="92724"/>
                    <a:pt x="4490" y="92693"/>
                    <a:pt x="4627" y="92573"/>
                  </a:cubicBezTo>
                  <a:cubicBezTo>
                    <a:pt x="4893" y="92337"/>
                    <a:pt x="4703" y="91729"/>
                    <a:pt x="4674" y="91428"/>
                  </a:cubicBezTo>
                  <a:cubicBezTo>
                    <a:pt x="4631" y="90943"/>
                    <a:pt x="4618" y="90456"/>
                    <a:pt x="4635" y="89970"/>
                  </a:cubicBezTo>
                  <a:cubicBezTo>
                    <a:pt x="4669" y="89015"/>
                    <a:pt x="4773" y="87852"/>
                    <a:pt x="4896" y="86906"/>
                  </a:cubicBezTo>
                  <a:cubicBezTo>
                    <a:pt x="5220" y="84428"/>
                    <a:pt x="5713" y="82431"/>
                    <a:pt x="6327" y="80648"/>
                  </a:cubicBezTo>
                  <a:cubicBezTo>
                    <a:pt x="6327" y="80648"/>
                    <a:pt x="6563" y="80176"/>
                    <a:pt x="6919" y="79458"/>
                  </a:cubicBezTo>
                  <a:cubicBezTo>
                    <a:pt x="6919" y="79458"/>
                    <a:pt x="19855" y="57093"/>
                    <a:pt x="23469" y="51672"/>
                  </a:cubicBezTo>
                  <a:cubicBezTo>
                    <a:pt x="26341" y="47420"/>
                    <a:pt x="29158" y="30379"/>
                    <a:pt x="31592" y="21121"/>
                  </a:cubicBezTo>
                  <a:lnTo>
                    <a:pt x="33253" y="43729"/>
                  </a:lnTo>
                  <a:cubicBezTo>
                    <a:pt x="33253" y="43729"/>
                    <a:pt x="31635" y="47690"/>
                    <a:pt x="31079" y="50764"/>
                  </a:cubicBezTo>
                  <a:cubicBezTo>
                    <a:pt x="30332" y="54891"/>
                    <a:pt x="32224" y="71373"/>
                    <a:pt x="32730" y="77223"/>
                  </a:cubicBezTo>
                  <a:cubicBezTo>
                    <a:pt x="32824" y="78308"/>
                    <a:pt x="32767" y="79401"/>
                    <a:pt x="32561" y="80470"/>
                  </a:cubicBezTo>
                  <a:cubicBezTo>
                    <a:pt x="32709" y="83001"/>
                    <a:pt x="34543" y="83896"/>
                    <a:pt x="36402" y="85444"/>
                  </a:cubicBezTo>
                  <a:cubicBezTo>
                    <a:pt x="37325" y="86212"/>
                    <a:pt x="41420" y="89073"/>
                    <a:pt x="43959" y="89760"/>
                  </a:cubicBezTo>
                  <a:cubicBezTo>
                    <a:pt x="44469" y="89898"/>
                    <a:pt x="44904" y="89955"/>
                    <a:pt x="45276" y="89955"/>
                  </a:cubicBezTo>
                  <a:cubicBezTo>
                    <a:pt x="46413" y="89955"/>
                    <a:pt x="46957" y="89418"/>
                    <a:pt x="47205" y="88988"/>
                  </a:cubicBezTo>
                  <a:cubicBezTo>
                    <a:pt x="44696" y="87281"/>
                    <a:pt x="41216" y="84088"/>
                    <a:pt x="39962" y="82547"/>
                  </a:cubicBezTo>
                  <a:cubicBezTo>
                    <a:pt x="38709" y="81005"/>
                    <a:pt x="38540" y="79584"/>
                    <a:pt x="38898" y="76896"/>
                  </a:cubicBezTo>
                  <a:cubicBezTo>
                    <a:pt x="39256" y="74208"/>
                    <a:pt x="42904" y="50810"/>
                    <a:pt x="43833" y="44952"/>
                  </a:cubicBezTo>
                  <a:cubicBezTo>
                    <a:pt x="45394" y="35115"/>
                    <a:pt x="46876" y="6921"/>
                    <a:pt x="46495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816;p109">
              <a:extLst>
                <a:ext uri="{FF2B5EF4-FFF2-40B4-BE49-F238E27FC236}">
                  <a16:creationId xmlns:a16="http://schemas.microsoft.com/office/drawing/2014/main" id="{6211D6CB-784F-E24E-ADB4-2B6F0E80D19C}"/>
                </a:ext>
              </a:extLst>
            </p:cNvPr>
            <p:cNvSpPr/>
            <p:nvPr/>
          </p:nvSpPr>
          <p:spPr>
            <a:xfrm>
              <a:off x="2297175" y="1671625"/>
              <a:ext cx="807875" cy="920075"/>
            </a:xfrm>
            <a:custGeom>
              <a:avLst/>
              <a:gdLst/>
              <a:ahLst/>
              <a:cxnLst/>
              <a:rect l="l" t="t" r="r" b="b"/>
              <a:pathLst>
                <a:path w="32315" h="36803" extrusionOk="0">
                  <a:moveTo>
                    <a:pt x="10601" y="1"/>
                  </a:moveTo>
                  <a:cubicBezTo>
                    <a:pt x="10601" y="1"/>
                    <a:pt x="8096" y="2687"/>
                    <a:pt x="4022" y="9590"/>
                  </a:cubicBezTo>
                  <a:cubicBezTo>
                    <a:pt x="1287" y="14225"/>
                    <a:pt x="1" y="31800"/>
                    <a:pt x="1" y="31800"/>
                  </a:cubicBezTo>
                  <a:cubicBezTo>
                    <a:pt x="1" y="31800"/>
                    <a:pt x="1802" y="36739"/>
                    <a:pt x="15168" y="36802"/>
                  </a:cubicBezTo>
                  <a:lnTo>
                    <a:pt x="16545" y="30901"/>
                  </a:lnTo>
                  <a:lnTo>
                    <a:pt x="17019" y="36781"/>
                  </a:lnTo>
                  <a:cubicBezTo>
                    <a:pt x="17349" y="36772"/>
                    <a:pt x="17685" y="36761"/>
                    <a:pt x="18028" y="36747"/>
                  </a:cubicBezTo>
                  <a:cubicBezTo>
                    <a:pt x="29583" y="36254"/>
                    <a:pt x="31895" y="33800"/>
                    <a:pt x="31895" y="33800"/>
                  </a:cubicBezTo>
                  <a:cubicBezTo>
                    <a:pt x="31895" y="33800"/>
                    <a:pt x="32314" y="14050"/>
                    <a:pt x="30993" y="1488"/>
                  </a:cubicBezTo>
                  <a:cubicBezTo>
                    <a:pt x="29200" y="2585"/>
                    <a:pt x="25876" y="3198"/>
                    <a:pt x="22342" y="3198"/>
                  </a:cubicBezTo>
                  <a:cubicBezTo>
                    <a:pt x="17873" y="3198"/>
                    <a:pt x="13069" y="2218"/>
                    <a:pt x="106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817;p109">
              <a:extLst>
                <a:ext uri="{FF2B5EF4-FFF2-40B4-BE49-F238E27FC236}">
                  <a16:creationId xmlns:a16="http://schemas.microsoft.com/office/drawing/2014/main" id="{F455B8CB-C67E-4448-86C8-EC93FA666DE4}"/>
                </a:ext>
              </a:extLst>
            </p:cNvPr>
            <p:cNvSpPr/>
            <p:nvPr/>
          </p:nvSpPr>
          <p:spPr>
            <a:xfrm>
              <a:off x="2710750" y="2131675"/>
              <a:ext cx="303750" cy="459500"/>
            </a:xfrm>
            <a:custGeom>
              <a:avLst/>
              <a:gdLst/>
              <a:ahLst/>
              <a:cxnLst/>
              <a:rect l="l" t="t" r="r" b="b"/>
              <a:pathLst>
                <a:path w="12150" h="18380" extrusionOk="0">
                  <a:moveTo>
                    <a:pt x="12149" y="0"/>
                  </a:moveTo>
                  <a:lnTo>
                    <a:pt x="12149" y="0"/>
                  </a:lnTo>
                  <a:cubicBezTo>
                    <a:pt x="8140" y="2569"/>
                    <a:pt x="3185" y="2778"/>
                    <a:pt x="3185" y="2778"/>
                  </a:cubicBezTo>
                  <a:lnTo>
                    <a:pt x="0" y="12499"/>
                  </a:lnTo>
                  <a:lnTo>
                    <a:pt x="476" y="18379"/>
                  </a:lnTo>
                  <a:lnTo>
                    <a:pt x="747" y="13708"/>
                  </a:lnTo>
                  <a:lnTo>
                    <a:pt x="4286" y="4193"/>
                  </a:lnTo>
                  <a:cubicBezTo>
                    <a:pt x="11128" y="3564"/>
                    <a:pt x="12149" y="0"/>
                    <a:pt x="12149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818;p109">
              <a:extLst>
                <a:ext uri="{FF2B5EF4-FFF2-40B4-BE49-F238E27FC236}">
                  <a16:creationId xmlns:a16="http://schemas.microsoft.com/office/drawing/2014/main" id="{950D1BFB-BD08-1D4B-AD60-A71757741D1F}"/>
                </a:ext>
              </a:extLst>
            </p:cNvPr>
            <p:cNvSpPr/>
            <p:nvPr/>
          </p:nvSpPr>
          <p:spPr>
            <a:xfrm>
              <a:off x="2297175" y="2407425"/>
              <a:ext cx="394475" cy="183175"/>
            </a:xfrm>
            <a:custGeom>
              <a:avLst/>
              <a:gdLst/>
              <a:ahLst/>
              <a:cxnLst/>
              <a:rect l="l" t="t" r="r" b="b"/>
              <a:pathLst>
                <a:path w="15779" h="7327" extrusionOk="0">
                  <a:moveTo>
                    <a:pt x="302" y="1"/>
                  </a:moveTo>
                  <a:lnTo>
                    <a:pt x="302" y="4"/>
                  </a:lnTo>
                  <a:lnTo>
                    <a:pt x="1" y="2323"/>
                  </a:lnTo>
                  <a:cubicBezTo>
                    <a:pt x="1" y="2323"/>
                    <a:pt x="1802" y="7262"/>
                    <a:pt x="15168" y="7326"/>
                  </a:cubicBezTo>
                  <a:lnTo>
                    <a:pt x="15778" y="4706"/>
                  </a:lnTo>
                  <a:lnTo>
                    <a:pt x="15778" y="4706"/>
                  </a:lnTo>
                  <a:cubicBezTo>
                    <a:pt x="15778" y="4706"/>
                    <a:pt x="15508" y="4721"/>
                    <a:pt x="15032" y="4721"/>
                  </a:cubicBezTo>
                  <a:cubicBezTo>
                    <a:pt x="13585" y="4721"/>
                    <a:pt x="10231" y="4587"/>
                    <a:pt x="6723" y="3507"/>
                  </a:cubicBezTo>
                  <a:cubicBezTo>
                    <a:pt x="2058" y="2071"/>
                    <a:pt x="303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819;p109">
              <a:extLst>
                <a:ext uri="{FF2B5EF4-FFF2-40B4-BE49-F238E27FC236}">
                  <a16:creationId xmlns:a16="http://schemas.microsoft.com/office/drawing/2014/main" id="{153C1AED-1303-7945-969D-B49369CA5710}"/>
                </a:ext>
              </a:extLst>
            </p:cNvPr>
            <p:cNvSpPr/>
            <p:nvPr/>
          </p:nvSpPr>
          <p:spPr>
            <a:xfrm>
              <a:off x="2717050" y="2452550"/>
              <a:ext cx="378450" cy="138625"/>
            </a:xfrm>
            <a:custGeom>
              <a:avLst/>
              <a:gdLst/>
              <a:ahLst/>
              <a:cxnLst/>
              <a:rect l="l" t="t" r="r" b="b"/>
              <a:pathLst>
                <a:path w="15138" h="5545" extrusionOk="0">
                  <a:moveTo>
                    <a:pt x="15137" y="1"/>
                  </a:moveTo>
                  <a:lnTo>
                    <a:pt x="15137" y="1"/>
                  </a:lnTo>
                  <a:cubicBezTo>
                    <a:pt x="14879" y="144"/>
                    <a:pt x="11699" y="1529"/>
                    <a:pt x="7731" y="2176"/>
                  </a:cubicBezTo>
                  <a:cubicBezTo>
                    <a:pt x="4377" y="2724"/>
                    <a:pt x="1388" y="2776"/>
                    <a:pt x="370" y="2776"/>
                  </a:cubicBezTo>
                  <a:cubicBezTo>
                    <a:pt x="130" y="2776"/>
                    <a:pt x="0" y="2773"/>
                    <a:pt x="0" y="2773"/>
                  </a:cubicBezTo>
                  <a:lnTo>
                    <a:pt x="0" y="2773"/>
                  </a:lnTo>
                  <a:lnTo>
                    <a:pt x="224" y="5544"/>
                  </a:lnTo>
                  <a:cubicBezTo>
                    <a:pt x="553" y="5535"/>
                    <a:pt x="890" y="5524"/>
                    <a:pt x="1232" y="5510"/>
                  </a:cubicBezTo>
                  <a:cubicBezTo>
                    <a:pt x="12787" y="5017"/>
                    <a:pt x="15100" y="2563"/>
                    <a:pt x="15100" y="2563"/>
                  </a:cubicBezTo>
                  <a:cubicBezTo>
                    <a:pt x="15100" y="2563"/>
                    <a:pt x="15120" y="1614"/>
                    <a:pt x="15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20;p109">
              <a:extLst>
                <a:ext uri="{FF2B5EF4-FFF2-40B4-BE49-F238E27FC236}">
                  <a16:creationId xmlns:a16="http://schemas.microsoft.com/office/drawing/2014/main" id="{D82FD5EE-75DC-6040-AFA6-C2B1ED1894FA}"/>
                </a:ext>
              </a:extLst>
            </p:cNvPr>
            <p:cNvSpPr/>
            <p:nvPr/>
          </p:nvSpPr>
          <p:spPr>
            <a:xfrm>
              <a:off x="2374850" y="1024475"/>
              <a:ext cx="824350" cy="1091550"/>
            </a:xfrm>
            <a:custGeom>
              <a:avLst/>
              <a:gdLst/>
              <a:ahLst/>
              <a:cxnLst/>
              <a:rect l="l" t="t" r="r" b="b"/>
              <a:pathLst>
                <a:path w="32974" h="43662" extrusionOk="0">
                  <a:moveTo>
                    <a:pt x="12429" y="0"/>
                  </a:moveTo>
                  <a:cubicBezTo>
                    <a:pt x="10716" y="0"/>
                    <a:pt x="9347" y="152"/>
                    <a:pt x="8416" y="575"/>
                  </a:cubicBezTo>
                  <a:cubicBezTo>
                    <a:pt x="6331" y="1520"/>
                    <a:pt x="5997" y="3497"/>
                    <a:pt x="5777" y="5855"/>
                  </a:cubicBezTo>
                  <a:cubicBezTo>
                    <a:pt x="5533" y="8441"/>
                    <a:pt x="5446" y="9581"/>
                    <a:pt x="5885" y="13908"/>
                  </a:cubicBezTo>
                  <a:lnTo>
                    <a:pt x="6835" y="19447"/>
                  </a:lnTo>
                  <a:lnTo>
                    <a:pt x="6980" y="20298"/>
                  </a:lnTo>
                  <a:cubicBezTo>
                    <a:pt x="7006" y="20444"/>
                    <a:pt x="7027" y="20590"/>
                    <a:pt x="7053" y="20740"/>
                  </a:cubicBezTo>
                  <a:cubicBezTo>
                    <a:pt x="7376" y="22795"/>
                    <a:pt x="7075" y="24934"/>
                    <a:pt x="5882" y="26892"/>
                  </a:cubicBezTo>
                  <a:cubicBezTo>
                    <a:pt x="3396" y="30976"/>
                    <a:pt x="967" y="34121"/>
                    <a:pt x="1" y="37623"/>
                  </a:cubicBezTo>
                  <a:cubicBezTo>
                    <a:pt x="1" y="37623"/>
                    <a:pt x="1333" y="37255"/>
                    <a:pt x="3072" y="35790"/>
                  </a:cubicBezTo>
                  <a:cubicBezTo>
                    <a:pt x="4586" y="34514"/>
                    <a:pt x="5486" y="33936"/>
                    <a:pt x="6733" y="32398"/>
                  </a:cubicBezTo>
                  <a:lnTo>
                    <a:pt x="6733" y="32398"/>
                  </a:lnTo>
                  <a:cubicBezTo>
                    <a:pt x="6733" y="32398"/>
                    <a:pt x="6693" y="34809"/>
                    <a:pt x="8880" y="38113"/>
                  </a:cubicBezTo>
                  <a:cubicBezTo>
                    <a:pt x="9437" y="38963"/>
                    <a:pt x="10090" y="39745"/>
                    <a:pt x="10826" y="40446"/>
                  </a:cubicBezTo>
                  <a:cubicBezTo>
                    <a:pt x="12674" y="42207"/>
                    <a:pt x="16337" y="43662"/>
                    <a:pt x="19885" y="43662"/>
                  </a:cubicBezTo>
                  <a:cubicBezTo>
                    <a:pt x="24126" y="43662"/>
                    <a:pt x="28203" y="41585"/>
                    <a:pt x="28825" y="35475"/>
                  </a:cubicBezTo>
                  <a:cubicBezTo>
                    <a:pt x="28825" y="35475"/>
                    <a:pt x="27863" y="28285"/>
                    <a:pt x="27777" y="25888"/>
                  </a:cubicBezTo>
                  <a:cubicBezTo>
                    <a:pt x="28271" y="23851"/>
                    <a:pt x="29578" y="20349"/>
                    <a:pt x="29655" y="19563"/>
                  </a:cubicBezTo>
                  <a:cubicBezTo>
                    <a:pt x="32771" y="17105"/>
                    <a:pt x="32973" y="13224"/>
                    <a:pt x="31288" y="10217"/>
                  </a:cubicBezTo>
                  <a:cubicBezTo>
                    <a:pt x="28976" y="6083"/>
                    <a:pt x="24100" y="1976"/>
                    <a:pt x="22522" y="554"/>
                  </a:cubicBezTo>
                  <a:lnTo>
                    <a:pt x="12845" y="3"/>
                  </a:lnTo>
                  <a:cubicBezTo>
                    <a:pt x="12704" y="1"/>
                    <a:pt x="12565" y="0"/>
                    <a:pt x="1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821;p109">
              <a:extLst>
                <a:ext uri="{FF2B5EF4-FFF2-40B4-BE49-F238E27FC236}">
                  <a16:creationId xmlns:a16="http://schemas.microsoft.com/office/drawing/2014/main" id="{56CFA44E-4530-854A-97E4-5E82166B20AE}"/>
                </a:ext>
              </a:extLst>
            </p:cNvPr>
            <p:cNvSpPr/>
            <p:nvPr/>
          </p:nvSpPr>
          <p:spPr>
            <a:xfrm>
              <a:off x="2700800" y="1408600"/>
              <a:ext cx="299500" cy="154850"/>
            </a:xfrm>
            <a:custGeom>
              <a:avLst/>
              <a:gdLst/>
              <a:ahLst/>
              <a:cxnLst/>
              <a:rect l="l" t="t" r="r" b="b"/>
              <a:pathLst>
                <a:path w="11980" h="6194" extrusionOk="0">
                  <a:moveTo>
                    <a:pt x="407" y="0"/>
                  </a:moveTo>
                  <a:cubicBezTo>
                    <a:pt x="406" y="1"/>
                    <a:pt x="1" y="4378"/>
                    <a:pt x="4830" y="5871"/>
                  </a:cubicBezTo>
                  <a:cubicBezTo>
                    <a:pt x="5565" y="6098"/>
                    <a:pt x="6246" y="6194"/>
                    <a:pt x="6872" y="6194"/>
                  </a:cubicBezTo>
                  <a:cubicBezTo>
                    <a:pt x="10214" y="6194"/>
                    <a:pt x="11979" y="3461"/>
                    <a:pt x="11979" y="3461"/>
                  </a:cubicBezTo>
                  <a:lnTo>
                    <a:pt x="11979" y="3461"/>
                  </a:lnTo>
                  <a:cubicBezTo>
                    <a:pt x="11979" y="3461"/>
                    <a:pt x="9869" y="5099"/>
                    <a:pt x="7085" y="5099"/>
                  </a:cubicBezTo>
                  <a:cubicBezTo>
                    <a:pt x="6359" y="5099"/>
                    <a:pt x="5587" y="4987"/>
                    <a:pt x="4795" y="4706"/>
                  </a:cubicBezTo>
                  <a:cubicBezTo>
                    <a:pt x="965" y="3348"/>
                    <a:pt x="407" y="1"/>
                    <a:pt x="407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822;p109">
              <a:extLst>
                <a:ext uri="{FF2B5EF4-FFF2-40B4-BE49-F238E27FC236}">
                  <a16:creationId xmlns:a16="http://schemas.microsoft.com/office/drawing/2014/main" id="{4E164A12-0B3B-E645-93A6-9A5D85F8731F}"/>
                </a:ext>
              </a:extLst>
            </p:cNvPr>
            <p:cNvSpPr/>
            <p:nvPr/>
          </p:nvSpPr>
          <p:spPr>
            <a:xfrm>
              <a:off x="2594300" y="466600"/>
              <a:ext cx="548400" cy="723925"/>
            </a:xfrm>
            <a:custGeom>
              <a:avLst/>
              <a:gdLst/>
              <a:ahLst/>
              <a:cxnLst/>
              <a:rect l="l" t="t" r="r" b="b"/>
              <a:pathLst>
                <a:path w="21936" h="28957" extrusionOk="0">
                  <a:moveTo>
                    <a:pt x="19213" y="1"/>
                  </a:moveTo>
                  <a:cubicBezTo>
                    <a:pt x="18751" y="2362"/>
                    <a:pt x="16911" y="5985"/>
                    <a:pt x="12746" y="7845"/>
                  </a:cubicBezTo>
                  <a:cubicBezTo>
                    <a:pt x="9735" y="9189"/>
                    <a:pt x="7343" y="9375"/>
                    <a:pt x="6247" y="9375"/>
                  </a:cubicBezTo>
                  <a:cubicBezTo>
                    <a:pt x="5827" y="9375"/>
                    <a:pt x="5598" y="9348"/>
                    <a:pt x="5598" y="9348"/>
                  </a:cubicBezTo>
                  <a:cubicBezTo>
                    <a:pt x="5362" y="8162"/>
                    <a:pt x="4235" y="7401"/>
                    <a:pt x="3129" y="7401"/>
                  </a:cubicBezTo>
                  <a:cubicBezTo>
                    <a:pt x="2621" y="7401"/>
                    <a:pt x="2118" y="7561"/>
                    <a:pt x="1708" y="7914"/>
                  </a:cubicBezTo>
                  <a:cubicBezTo>
                    <a:pt x="403" y="9037"/>
                    <a:pt x="0" y="11721"/>
                    <a:pt x="1958" y="13267"/>
                  </a:cubicBezTo>
                  <a:cubicBezTo>
                    <a:pt x="2697" y="13851"/>
                    <a:pt x="3348" y="14033"/>
                    <a:pt x="3872" y="14033"/>
                  </a:cubicBezTo>
                  <a:cubicBezTo>
                    <a:pt x="4734" y="14033"/>
                    <a:pt x="5252" y="13540"/>
                    <a:pt x="5252" y="13540"/>
                  </a:cubicBezTo>
                  <a:lnTo>
                    <a:pt x="5252" y="13540"/>
                  </a:lnTo>
                  <a:lnTo>
                    <a:pt x="4462" y="23100"/>
                  </a:lnTo>
                  <a:cubicBezTo>
                    <a:pt x="4462" y="23100"/>
                    <a:pt x="5809" y="25744"/>
                    <a:pt x="8100" y="27597"/>
                  </a:cubicBezTo>
                  <a:cubicBezTo>
                    <a:pt x="9240" y="28519"/>
                    <a:pt x="10707" y="28957"/>
                    <a:pt x="11931" y="28957"/>
                  </a:cubicBezTo>
                  <a:cubicBezTo>
                    <a:pt x="13166" y="28957"/>
                    <a:pt x="14154" y="28511"/>
                    <a:pt x="14306" y="27668"/>
                  </a:cubicBezTo>
                  <a:cubicBezTo>
                    <a:pt x="14609" y="25990"/>
                    <a:pt x="12264" y="22764"/>
                    <a:pt x="12264" y="22764"/>
                  </a:cubicBezTo>
                  <a:lnTo>
                    <a:pt x="12570" y="19075"/>
                  </a:lnTo>
                  <a:cubicBezTo>
                    <a:pt x="13940" y="19421"/>
                    <a:pt x="15342" y="19745"/>
                    <a:pt x="16398" y="19745"/>
                  </a:cubicBezTo>
                  <a:cubicBezTo>
                    <a:pt x="16768" y="19745"/>
                    <a:pt x="17095" y="19705"/>
                    <a:pt x="17364" y="19613"/>
                  </a:cubicBezTo>
                  <a:cubicBezTo>
                    <a:pt x="18400" y="19257"/>
                    <a:pt x="20519" y="17904"/>
                    <a:pt x="21169" y="11768"/>
                  </a:cubicBezTo>
                  <a:cubicBezTo>
                    <a:pt x="21935" y="4528"/>
                    <a:pt x="20521" y="928"/>
                    <a:pt x="1921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23;p109">
              <a:extLst>
                <a:ext uri="{FF2B5EF4-FFF2-40B4-BE49-F238E27FC236}">
                  <a16:creationId xmlns:a16="http://schemas.microsoft.com/office/drawing/2014/main" id="{B9448462-2F87-034A-ADDE-FDA2AF947D62}"/>
                </a:ext>
              </a:extLst>
            </p:cNvPr>
            <p:cNvSpPr/>
            <p:nvPr/>
          </p:nvSpPr>
          <p:spPr>
            <a:xfrm>
              <a:off x="2898775" y="685750"/>
              <a:ext cx="39475" cy="40325"/>
            </a:xfrm>
            <a:custGeom>
              <a:avLst/>
              <a:gdLst/>
              <a:ahLst/>
              <a:cxnLst/>
              <a:rect l="l" t="t" r="r" b="b"/>
              <a:pathLst>
                <a:path w="1579" h="1613" extrusionOk="0">
                  <a:moveTo>
                    <a:pt x="789" y="1"/>
                  </a:moveTo>
                  <a:cubicBezTo>
                    <a:pt x="373" y="1"/>
                    <a:pt x="29" y="344"/>
                    <a:pt x="15" y="780"/>
                  </a:cubicBezTo>
                  <a:cubicBezTo>
                    <a:pt x="0" y="1224"/>
                    <a:pt x="336" y="1598"/>
                    <a:pt x="764" y="1612"/>
                  </a:cubicBezTo>
                  <a:cubicBezTo>
                    <a:pt x="773" y="1613"/>
                    <a:pt x="782" y="1613"/>
                    <a:pt x="791" y="1613"/>
                  </a:cubicBezTo>
                  <a:cubicBezTo>
                    <a:pt x="1207" y="1613"/>
                    <a:pt x="1552" y="1269"/>
                    <a:pt x="1565" y="833"/>
                  </a:cubicBezTo>
                  <a:cubicBezTo>
                    <a:pt x="1579" y="389"/>
                    <a:pt x="1244" y="15"/>
                    <a:pt x="816" y="1"/>
                  </a:cubicBezTo>
                  <a:cubicBezTo>
                    <a:pt x="807" y="1"/>
                    <a:pt x="798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824;p109">
              <a:extLst>
                <a:ext uri="{FF2B5EF4-FFF2-40B4-BE49-F238E27FC236}">
                  <a16:creationId xmlns:a16="http://schemas.microsoft.com/office/drawing/2014/main" id="{68ADED96-D331-0141-BD90-C63B8E5BBD87}"/>
                </a:ext>
              </a:extLst>
            </p:cNvPr>
            <p:cNvSpPr/>
            <p:nvPr/>
          </p:nvSpPr>
          <p:spPr>
            <a:xfrm>
              <a:off x="2944700" y="838700"/>
              <a:ext cx="48525" cy="33500"/>
            </a:xfrm>
            <a:custGeom>
              <a:avLst/>
              <a:gdLst/>
              <a:ahLst/>
              <a:cxnLst/>
              <a:rect l="l" t="t" r="r" b="b"/>
              <a:pathLst>
                <a:path w="1941" h="1340" extrusionOk="0">
                  <a:moveTo>
                    <a:pt x="192" y="0"/>
                  </a:moveTo>
                  <a:lnTo>
                    <a:pt x="192" y="0"/>
                  </a:lnTo>
                  <a:cubicBezTo>
                    <a:pt x="1" y="502"/>
                    <a:pt x="237" y="1071"/>
                    <a:pt x="720" y="1270"/>
                  </a:cubicBezTo>
                  <a:cubicBezTo>
                    <a:pt x="834" y="1317"/>
                    <a:pt x="951" y="1339"/>
                    <a:pt x="1067" y="1339"/>
                  </a:cubicBezTo>
                  <a:cubicBezTo>
                    <a:pt x="1441" y="1339"/>
                    <a:pt x="1794" y="1105"/>
                    <a:pt x="1941" y="722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825;p109">
              <a:extLst>
                <a:ext uri="{FF2B5EF4-FFF2-40B4-BE49-F238E27FC236}">
                  <a16:creationId xmlns:a16="http://schemas.microsoft.com/office/drawing/2014/main" id="{3C9C3750-1B79-574F-BDF0-39BDA7398009}"/>
                </a:ext>
              </a:extLst>
            </p:cNvPr>
            <p:cNvSpPr/>
            <p:nvPr/>
          </p:nvSpPr>
          <p:spPr>
            <a:xfrm>
              <a:off x="3064400" y="620725"/>
              <a:ext cx="44950" cy="39625"/>
            </a:xfrm>
            <a:custGeom>
              <a:avLst/>
              <a:gdLst/>
              <a:ahLst/>
              <a:cxnLst/>
              <a:rect l="l" t="t" r="r" b="b"/>
              <a:pathLst>
                <a:path w="1798" h="1585" extrusionOk="0">
                  <a:moveTo>
                    <a:pt x="737" y="0"/>
                  </a:moveTo>
                  <a:cubicBezTo>
                    <a:pt x="460" y="0"/>
                    <a:pt x="185" y="127"/>
                    <a:pt x="0" y="371"/>
                  </a:cubicBezTo>
                  <a:lnTo>
                    <a:pt x="1475" y="1584"/>
                  </a:lnTo>
                  <a:cubicBezTo>
                    <a:pt x="1797" y="1162"/>
                    <a:pt x="1729" y="548"/>
                    <a:pt x="1322" y="212"/>
                  </a:cubicBezTo>
                  <a:cubicBezTo>
                    <a:pt x="1149" y="70"/>
                    <a:pt x="942" y="0"/>
                    <a:pt x="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826;p109">
              <a:extLst>
                <a:ext uri="{FF2B5EF4-FFF2-40B4-BE49-F238E27FC236}">
                  <a16:creationId xmlns:a16="http://schemas.microsoft.com/office/drawing/2014/main" id="{DD4E109D-1156-EB43-A6BB-7348C59BA729}"/>
                </a:ext>
              </a:extLst>
            </p:cNvPr>
            <p:cNvSpPr/>
            <p:nvPr/>
          </p:nvSpPr>
          <p:spPr>
            <a:xfrm>
              <a:off x="3049425" y="684100"/>
              <a:ext cx="39450" cy="40325"/>
            </a:xfrm>
            <a:custGeom>
              <a:avLst/>
              <a:gdLst/>
              <a:ahLst/>
              <a:cxnLst/>
              <a:rect l="l" t="t" r="r" b="b"/>
              <a:pathLst>
                <a:path w="1578" h="1613" extrusionOk="0">
                  <a:moveTo>
                    <a:pt x="788" y="1"/>
                  </a:moveTo>
                  <a:cubicBezTo>
                    <a:pt x="372" y="1"/>
                    <a:pt x="27" y="344"/>
                    <a:pt x="14" y="780"/>
                  </a:cubicBezTo>
                  <a:cubicBezTo>
                    <a:pt x="0" y="1225"/>
                    <a:pt x="335" y="1597"/>
                    <a:pt x="763" y="1612"/>
                  </a:cubicBezTo>
                  <a:cubicBezTo>
                    <a:pt x="772" y="1613"/>
                    <a:pt x="781" y="1613"/>
                    <a:pt x="790" y="1613"/>
                  </a:cubicBezTo>
                  <a:cubicBezTo>
                    <a:pt x="1206" y="1613"/>
                    <a:pt x="1550" y="1270"/>
                    <a:pt x="1564" y="835"/>
                  </a:cubicBezTo>
                  <a:cubicBezTo>
                    <a:pt x="1578" y="389"/>
                    <a:pt x="1243" y="15"/>
                    <a:pt x="815" y="1"/>
                  </a:cubicBezTo>
                  <a:cubicBezTo>
                    <a:pt x="806" y="1"/>
                    <a:pt x="797" y="1"/>
                    <a:pt x="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27;p109">
              <a:extLst>
                <a:ext uri="{FF2B5EF4-FFF2-40B4-BE49-F238E27FC236}">
                  <a16:creationId xmlns:a16="http://schemas.microsoft.com/office/drawing/2014/main" id="{E9105CCD-8423-3049-A9B3-461DB90243E3}"/>
                </a:ext>
              </a:extLst>
            </p:cNvPr>
            <p:cNvSpPr/>
            <p:nvPr/>
          </p:nvSpPr>
          <p:spPr>
            <a:xfrm>
              <a:off x="2988475" y="686075"/>
              <a:ext cx="62850" cy="116625"/>
            </a:xfrm>
            <a:custGeom>
              <a:avLst/>
              <a:gdLst/>
              <a:ahLst/>
              <a:cxnLst/>
              <a:rect l="l" t="t" r="r" b="b"/>
              <a:pathLst>
                <a:path w="2514" h="4665" extrusionOk="0">
                  <a:moveTo>
                    <a:pt x="262" y="1"/>
                  </a:moveTo>
                  <a:lnTo>
                    <a:pt x="0" y="4665"/>
                  </a:lnTo>
                  <a:lnTo>
                    <a:pt x="0" y="4665"/>
                  </a:lnTo>
                  <a:lnTo>
                    <a:pt x="2513" y="4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828;p109">
              <a:extLst>
                <a:ext uri="{FF2B5EF4-FFF2-40B4-BE49-F238E27FC236}">
                  <a16:creationId xmlns:a16="http://schemas.microsoft.com/office/drawing/2014/main" id="{CB878158-66BB-8146-A82A-E08F410DD714}"/>
                </a:ext>
              </a:extLst>
            </p:cNvPr>
            <p:cNvSpPr/>
            <p:nvPr/>
          </p:nvSpPr>
          <p:spPr>
            <a:xfrm>
              <a:off x="2747850" y="853750"/>
              <a:ext cx="160725" cy="120500"/>
            </a:xfrm>
            <a:custGeom>
              <a:avLst/>
              <a:gdLst/>
              <a:ahLst/>
              <a:cxnLst/>
              <a:rect l="l" t="t" r="r" b="b"/>
              <a:pathLst>
                <a:path w="6429" h="4820" extrusionOk="0">
                  <a:moveTo>
                    <a:pt x="1" y="1"/>
                  </a:moveTo>
                  <a:cubicBezTo>
                    <a:pt x="1" y="1"/>
                    <a:pt x="128" y="1029"/>
                    <a:pt x="1256" y="2171"/>
                  </a:cubicBezTo>
                  <a:cubicBezTo>
                    <a:pt x="2386" y="3312"/>
                    <a:pt x="6326" y="4819"/>
                    <a:pt x="6326" y="4819"/>
                  </a:cubicBezTo>
                  <a:lnTo>
                    <a:pt x="6428" y="3589"/>
                  </a:lnTo>
                  <a:cubicBezTo>
                    <a:pt x="4472" y="3165"/>
                    <a:pt x="502" y="1662"/>
                    <a:pt x="1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829;p109">
              <a:extLst>
                <a:ext uri="{FF2B5EF4-FFF2-40B4-BE49-F238E27FC236}">
                  <a16:creationId xmlns:a16="http://schemas.microsoft.com/office/drawing/2014/main" id="{1FC8F1EF-D56F-3449-B3D3-51A729E51F9D}"/>
                </a:ext>
              </a:extLst>
            </p:cNvPr>
            <p:cNvSpPr/>
            <p:nvPr/>
          </p:nvSpPr>
          <p:spPr>
            <a:xfrm>
              <a:off x="1508500" y="1016450"/>
              <a:ext cx="1179025" cy="791800"/>
            </a:xfrm>
            <a:custGeom>
              <a:avLst/>
              <a:gdLst/>
              <a:ahLst/>
              <a:cxnLst/>
              <a:rect l="l" t="t" r="r" b="b"/>
              <a:pathLst>
                <a:path w="47161" h="31672" extrusionOk="0">
                  <a:moveTo>
                    <a:pt x="4739" y="1"/>
                  </a:moveTo>
                  <a:cubicBezTo>
                    <a:pt x="4382" y="1"/>
                    <a:pt x="4135" y="301"/>
                    <a:pt x="4123" y="747"/>
                  </a:cubicBezTo>
                  <a:cubicBezTo>
                    <a:pt x="4116" y="961"/>
                    <a:pt x="4190" y="1169"/>
                    <a:pt x="4267" y="1369"/>
                  </a:cubicBezTo>
                  <a:cubicBezTo>
                    <a:pt x="4671" y="2402"/>
                    <a:pt x="5966" y="4931"/>
                    <a:pt x="6241" y="5602"/>
                  </a:cubicBezTo>
                  <a:cubicBezTo>
                    <a:pt x="6341" y="5850"/>
                    <a:pt x="6478" y="6297"/>
                    <a:pt x="6243" y="6418"/>
                  </a:cubicBezTo>
                  <a:cubicBezTo>
                    <a:pt x="6156" y="6485"/>
                    <a:pt x="6060" y="6514"/>
                    <a:pt x="5960" y="6514"/>
                  </a:cubicBezTo>
                  <a:cubicBezTo>
                    <a:pt x="5594" y="6514"/>
                    <a:pt x="5166" y="6131"/>
                    <a:pt x="4844" y="5811"/>
                  </a:cubicBezTo>
                  <a:cubicBezTo>
                    <a:pt x="3142" y="4117"/>
                    <a:pt x="2692" y="3791"/>
                    <a:pt x="1540" y="2727"/>
                  </a:cubicBezTo>
                  <a:cubicBezTo>
                    <a:pt x="1301" y="2507"/>
                    <a:pt x="1058" y="2422"/>
                    <a:pt x="839" y="2422"/>
                  </a:cubicBezTo>
                  <a:cubicBezTo>
                    <a:pt x="638" y="2422"/>
                    <a:pt x="457" y="2493"/>
                    <a:pt x="317" y="2596"/>
                  </a:cubicBezTo>
                  <a:cubicBezTo>
                    <a:pt x="82" y="2768"/>
                    <a:pt x="0" y="3196"/>
                    <a:pt x="261" y="3583"/>
                  </a:cubicBezTo>
                  <a:cubicBezTo>
                    <a:pt x="424" y="3824"/>
                    <a:pt x="896" y="4399"/>
                    <a:pt x="1284" y="4846"/>
                  </a:cubicBezTo>
                  <a:cubicBezTo>
                    <a:pt x="1941" y="5607"/>
                    <a:pt x="4015" y="7888"/>
                    <a:pt x="4015" y="7888"/>
                  </a:cubicBezTo>
                  <a:cubicBezTo>
                    <a:pt x="3394" y="7994"/>
                    <a:pt x="2963" y="8910"/>
                    <a:pt x="3529" y="9828"/>
                  </a:cubicBezTo>
                  <a:cubicBezTo>
                    <a:pt x="3529" y="9828"/>
                    <a:pt x="2821" y="10755"/>
                    <a:pt x="3627" y="11970"/>
                  </a:cubicBezTo>
                  <a:cubicBezTo>
                    <a:pt x="4157" y="12770"/>
                    <a:pt x="5292" y="14091"/>
                    <a:pt x="6820" y="14687"/>
                  </a:cubicBezTo>
                  <a:cubicBezTo>
                    <a:pt x="7583" y="14985"/>
                    <a:pt x="8276" y="15141"/>
                    <a:pt x="9188" y="16112"/>
                  </a:cubicBezTo>
                  <a:cubicBezTo>
                    <a:pt x="10852" y="17882"/>
                    <a:pt x="17026" y="24518"/>
                    <a:pt x="21453" y="28777"/>
                  </a:cubicBezTo>
                  <a:cubicBezTo>
                    <a:pt x="22792" y="30065"/>
                    <a:pt x="24844" y="31601"/>
                    <a:pt x="26370" y="31671"/>
                  </a:cubicBezTo>
                  <a:cubicBezTo>
                    <a:pt x="26383" y="31671"/>
                    <a:pt x="26396" y="31672"/>
                    <a:pt x="26410" y="31672"/>
                  </a:cubicBezTo>
                  <a:cubicBezTo>
                    <a:pt x="27358" y="31672"/>
                    <a:pt x="28698" y="30190"/>
                    <a:pt x="29379" y="29374"/>
                  </a:cubicBezTo>
                  <a:cubicBezTo>
                    <a:pt x="30244" y="28335"/>
                    <a:pt x="40218" y="14391"/>
                    <a:pt x="40218" y="14391"/>
                  </a:cubicBezTo>
                  <a:lnTo>
                    <a:pt x="41178" y="17956"/>
                  </a:lnTo>
                  <a:cubicBezTo>
                    <a:pt x="45188" y="14860"/>
                    <a:pt x="47160" y="12204"/>
                    <a:pt x="47014" y="7285"/>
                  </a:cubicBezTo>
                  <a:cubicBezTo>
                    <a:pt x="46867" y="2365"/>
                    <a:pt x="45002" y="424"/>
                    <a:pt x="45002" y="424"/>
                  </a:cubicBezTo>
                  <a:cubicBezTo>
                    <a:pt x="44645" y="412"/>
                    <a:pt x="44278" y="403"/>
                    <a:pt x="43903" y="403"/>
                  </a:cubicBezTo>
                  <a:cubicBezTo>
                    <a:pt x="40920" y="403"/>
                    <a:pt x="37443" y="971"/>
                    <a:pt x="34926" y="5372"/>
                  </a:cubicBezTo>
                  <a:cubicBezTo>
                    <a:pt x="33507" y="7851"/>
                    <a:pt x="25232" y="21678"/>
                    <a:pt x="25232" y="21678"/>
                  </a:cubicBezTo>
                  <a:cubicBezTo>
                    <a:pt x="23386" y="20280"/>
                    <a:pt x="14269" y="12524"/>
                    <a:pt x="13696" y="11953"/>
                  </a:cubicBezTo>
                  <a:cubicBezTo>
                    <a:pt x="13032" y="11198"/>
                    <a:pt x="12758" y="10563"/>
                    <a:pt x="12641" y="9834"/>
                  </a:cubicBezTo>
                  <a:cubicBezTo>
                    <a:pt x="12647" y="9085"/>
                    <a:pt x="12596" y="8302"/>
                    <a:pt x="12558" y="7940"/>
                  </a:cubicBezTo>
                  <a:cubicBezTo>
                    <a:pt x="12390" y="6391"/>
                    <a:pt x="12135" y="5977"/>
                    <a:pt x="11719" y="4734"/>
                  </a:cubicBezTo>
                  <a:cubicBezTo>
                    <a:pt x="11542" y="4208"/>
                    <a:pt x="11525" y="3883"/>
                    <a:pt x="11445" y="3468"/>
                  </a:cubicBezTo>
                  <a:cubicBezTo>
                    <a:pt x="11426" y="3361"/>
                    <a:pt x="11394" y="3242"/>
                    <a:pt x="11300" y="3187"/>
                  </a:cubicBezTo>
                  <a:cubicBezTo>
                    <a:pt x="11261" y="3163"/>
                    <a:pt x="11217" y="3155"/>
                    <a:pt x="11172" y="3155"/>
                  </a:cubicBezTo>
                  <a:cubicBezTo>
                    <a:pt x="11125" y="3155"/>
                    <a:pt x="11077" y="3164"/>
                    <a:pt x="11032" y="3176"/>
                  </a:cubicBezTo>
                  <a:cubicBezTo>
                    <a:pt x="10492" y="3323"/>
                    <a:pt x="10345" y="3621"/>
                    <a:pt x="10180" y="4155"/>
                  </a:cubicBezTo>
                  <a:cubicBezTo>
                    <a:pt x="10016" y="4689"/>
                    <a:pt x="10114" y="5397"/>
                    <a:pt x="10174" y="5953"/>
                  </a:cubicBezTo>
                  <a:cubicBezTo>
                    <a:pt x="10224" y="6416"/>
                    <a:pt x="10307" y="6915"/>
                    <a:pt x="9984" y="7090"/>
                  </a:cubicBezTo>
                  <a:cubicBezTo>
                    <a:pt x="9915" y="7115"/>
                    <a:pt x="9849" y="7127"/>
                    <a:pt x="9787" y="7127"/>
                  </a:cubicBezTo>
                  <a:cubicBezTo>
                    <a:pt x="9420" y="7127"/>
                    <a:pt x="9177" y="6733"/>
                    <a:pt x="9025" y="6529"/>
                  </a:cubicBezTo>
                  <a:cubicBezTo>
                    <a:pt x="8350" y="5405"/>
                    <a:pt x="6565" y="2079"/>
                    <a:pt x="5756" y="801"/>
                  </a:cubicBezTo>
                  <a:cubicBezTo>
                    <a:pt x="5574" y="512"/>
                    <a:pt x="5371" y="210"/>
                    <a:pt x="5057" y="73"/>
                  </a:cubicBezTo>
                  <a:cubicBezTo>
                    <a:pt x="4944" y="24"/>
                    <a:pt x="4838" y="1"/>
                    <a:pt x="4739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830;p109">
              <a:extLst>
                <a:ext uri="{FF2B5EF4-FFF2-40B4-BE49-F238E27FC236}">
                  <a16:creationId xmlns:a16="http://schemas.microsoft.com/office/drawing/2014/main" id="{6C0B84BB-A960-7548-9691-22A62728FCE9}"/>
                </a:ext>
              </a:extLst>
            </p:cNvPr>
            <p:cNvSpPr/>
            <p:nvPr/>
          </p:nvSpPr>
          <p:spPr>
            <a:xfrm>
              <a:off x="2513925" y="1295125"/>
              <a:ext cx="60975" cy="131450"/>
            </a:xfrm>
            <a:custGeom>
              <a:avLst/>
              <a:gdLst/>
              <a:ahLst/>
              <a:cxnLst/>
              <a:rect l="l" t="t" r="r" b="b"/>
              <a:pathLst>
                <a:path w="2439" h="5258" extrusionOk="0">
                  <a:moveTo>
                    <a:pt x="2438" y="0"/>
                  </a:moveTo>
                  <a:lnTo>
                    <a:pt x="1" y="3244"/>
                  </a:lnTo>
                  <a:lnTo>
                    <a:pt x="543" y="5257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831;p109">
              <a:extLst>
                <a:ext uri="{FF2B5EF4-FFF2-40B4-BE49-F238E27FC236}">
                  <a16:creationId xmlns:a16="http://schemas.microsoft.com/office/drawing/2014/main" id="{5F359D9D-D9A5-6B4C-9A40-C6765B698CA3}"/>
                </a:ext>
              </a:extLst>
            </p:cNvPr>
            <p:cNvSpPr/>
            <p:nvPr/>
          </p:nvSpPr>
          <p:spPr>
            <a:xfrm>
              <a:off x="5328750" y="4059125"/>
              <a:ext cx="332550" cy="387325"/>
            </a:xfrm>
            <a:custGeom>
              <a:avLst/>
              <a:gdLst/>
              <a:ahLst/>
              <a:cxnLst/>
              <a:rect l="l" t="t" r="r" b="b"/>
              <a:pathLst>
                <a:path w="13302" h="15493" extrusionOk="0">
                  <a:moveTo>
                    <a:pt x="12174" y="0"/>
                  </a:moveTo>
                  <a:lnTo>
                    <a:pt x="0" y="12708"/>
                  </a:lnTo>
                  <a:cubicBezTo>
                    <a:pt x="184" y="13435"/>
                    <a:pt x="571" y="15493"/>
                    <a:pt x="4397" y="15493"/>
                  </a:cubicBezTo>
                  <a:cubicBezTo>
                    <a:pt x="8222" y="15493"/>
                    <a:pt x="10418" y="13924"/>
                    <a:pt x="11171" y="11981"/>
                  </a:cubicBezTo>
                  <a:cubicBezTo>
                    <a:pt x="11923" y="10036"/>
                    <a:pt x="11491" y="8594"/>
                    <a:pt x="11421" y="6900"/>
                  </a:cubicBezTo>
                  <a:cubicBezTo>
                    <a:pt x="11352" y="5205"/>
                    <a:pt x="12612" y="4123"/>
                    <a:pt x="12890" y="3208"/>
                  </a:cubicBezTo>
                  <a:cubicBezTo>
                    <a:pt x="13301" y="1857"/>
                    <a:pt x="12174" y="0"/>
                    <a:pt x="12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832;p109">
              <a:extLst>
                <a:ext uri="{FF2B5EF4-FFF2-40B4-BE49-F238E27FC236}">
                  <a16:creationId xmlns:a16="http://schemas.microsoft.com/office/drawing/2014/main" id="{267FA578-F8F9-6545-814C-98374D19AA6C}"/>
                </a:ext>
              </a:extLst>
            </p:cNvPr>
            <p:cNvSpPr/>
            <p:nvPr/>
          </p:nvSpPr>
          <p:spPr>
            <a:xfrm>
              <a:off x="4403100" y="4014250"/>
              <a:ext cx="539575" cy="143825"/>
            </a:xfrm>
            <a:custGeom>
              <a:avLst/>
              <a:gdLst/>
              <a:ahLst/>
              <a:cxnLst/>
              <a:rect l="l" t="t" r="r" b="b"/>
              <a:pathLst>
                <a:path w="21583" h="5753" extrusionOk="0">
                  <a:moveTo>
                    <a:pt x="21197" y="0"/>
                  </a:moveTo>
                  <a:cubicBezTo>
                    <a:pt x="21193" y="0"/>
                    <a:pt x="21188" y="1"/>
                    <a:pt x="21184" y="1"/>
                  </a:cubicBezTo>
                  <a:lnTo>
                    <a:pt x="225" y="2004"/>
                  </a:lnTo>
                  <a:cubicBezTo>
                    <a:pt x="85" y="2108"/>
                    <a:pt x="0" y="3302"/>
                    <a:pt x="404" y="3848"/>
                  </a:cubicBezTo>
                  <a:cubicBezTo>
                    <a:pt x="656" y="4189"/>
                    <a:pt x="2790" y="5753"/>
                    <a:pt x="5547" y="5753"/>
                  </a:cubicBezTo>
                  <a:cubicBezTo>
                    <a:pt x="5831" y="5753"/>
                    <a:pt x="6122" y="5736"/>
                    <a:pt x="6418" y="5700"/>
                  </a:cubicBezTo>
                  <a:cubicBezTo>
                    <a:pt x="9586" y="5312"/>
                    <a:pt x="11133" y="4488"/>
                    <a:pt x="12943" y="3420"/>
                  </a:cubicBezTo>
                  <a:cubicBezTo>
                    <a:pt x="14759" y="2349"/>
                    <a:pt x="16022" y="2176"/>
                    <a:pt x="17847" y="2176"/>
                  </a:cubicBezTo>
                  <a:cubicBezTo>
                    <a:pt x="17884" y="2176"/>
                    <a:pt x="17922" y="2176"/>
                    <a:pt x="17959" y="2176"/>
                  </a:cubicBezTo>
                  <a:cubicBezTo>
                    <a:pt x="17974" y="2176"/>
                    <a:pt x="17989" y="2176"/>
                    <a:pt x="18003" y="2176"/>
                  </a:cubicBezTo>
                  <a:cubicBezTo>
                    <a:pt x="19807" y="2176"/>
                    <a:pt x="21135" y="1823"/>
                    <a:pt x="21290" y="1352"/>
                  </a:cubicBezTo>
                  <a:cubicBezTo>
                    <a:pt x="21561" y="530"/>
                    <a:pt x="21583" y="0"/>
                    <a:pt x="2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833;p109">
              <a:extLst>
                <a:ext uri="{FF2B5EF4-FFF2-40B4-BE49-F238E27FC236}">
                  <a16:creationId xmlns:a16="http://schemas.microsoft.com/office/drawing/2014/main" id="{CDB0D3CF-360C-404A-B35B-E9157F9619E6}"/>
                </a:ext>
              </a:extLst>
            </p:cNvPr>
            <p:cNvSpPr/>
            <p:nvPr/>
          </p:nvSpPr>
          <p:spPr>
            <a:xfrm>
              <a:off x="5402475" y="3815100"/>
              <a:ext cx="198200" cy="230950"/>
            </a:xfrm>
            <a:custGeom>
              <a:avLst/>
              <a:gdLst/>
              <a:ahLst/>
              <a:cxnLst/>
              <a:rect l="l" t="t" r="r" b="b"/>
              <a:pathLst>
                <a:path w="7928" h="9238" extrusionOk="0">
                  <a:moveTo>
                    <a:pt x="6734" y="0"/>
                  </a:moveTo>
                  <a:lnTo>
                    <a:pt x="0" y="715"/>
                  </a:lnTo>
                  <a:lnTo>
                    <a:pt x="2077" y="7985"/>
                  </a:lnTo>
                  <a:cubicBezTo>
                    <a:pt x="2024" y="8880"/>
                    <a:pt x="2758" y="9237"/>
                    <a:pt x="3721" y="9237"/>
                  </a:cubicBezTo>
                  <a:cubicBezTo>
                    <a:pt x="5454" y="9237"/>
                    <a:pt x="7928" y="8078"/>
                    <a:pt x="7886" y="6811"/>
                  </a:cubicBezTo>
                  <a:lnTo>
                    <a:pt x="6734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834;p109">
              <a:extLst>
                <a:ext uri="{FF2B5EF4-FFF2-40B4-BE49-F238E27FC236}">
                  <a16:creationId xmlns:a16="http://schemas.microsoft.com/office/drawing/2014/main" id="{3D10FB3A-48A0-464F-B874-49B11611A8FE}"/>
                </a:ext>
              </a:extLst>
            </p:cNvPr>
            <p:cNvSpPr/>
            <p:nvPr/>
          </p:nvSpPr>
          <p:spPr>
            <a:xfrm>
              <a:off x="4725000" y="3582475"/>
              <a:ext cx="204375" cy="315950"/>
            </a:xfrm>
            <a:custGeom>
              <a:avLst/>
              <a:gdLst/>
              <a:ahLst/>
              <a:cxnLst/>
              <a:rect l="l" t="t" r="r" b="b"/>
              <a:pathLst>
                <a:path w="8175" h="12638" extrusionOk="0">
                  <a:moveTo>
                    <a:pt x="0" y="0"/>
                  </a:moveTo>
                  <a:lnTo>
                    <a:pt x="1119" y="11902"/>
                  </a:lnTo>
                  <a:cubicBezTo>
                    <a:pt x="2100" y="12395"/>
                    <a:pt x="2988" y="12637"/>
                    <a:pt x="3836" y="12637"/>
                  </a:cubicBezTo>
                  <a:cubicBezTo>
                    <a:pt x="4909" y="12637"/>
                    <a:pt x="5919" y="12250"/>
                    <a:pt x="6974" y="11491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835;p109">
              <a:extLst>
                <a:ext uri="{FF2B5EF4-FFF2-40B4-BE49-F238E27FC236}">
                  <a16:creationId xmlns:a16="http://schemas.microsoft.com/office/drawing/2014/main" id="{08435E7F-8DEC-E143-B269-B4D2B48F252F}"/>
                </a:ext>
              </a:extLst>
            </p:cNvPr>
            <p:cNvSpPr/>
            <p:nvPr/>
          </p:nvSpPr>
          <p:spPr>
            <a:xfrm>
              <a:off x="4629900" y="1943675"/>
              <a:ext cx="957475" cy="1990050"/>
            </a:xfrm>
            <a:custGeom>
              <a:avLst/>
              <a:gdLst/>
              <a:ahLst/>
              <a:cxnLst/>
              <a:rect l="l" t="t" r="r" b="b"/>
              <a:pathLst>
                <a:path w="38299" h="79602" extrusionOk="0">
                  <a:moveTo>
                    <a:pt x="0" y="1"/>
                  </a:moveTo>
                  <a:cubicBezTo>
                    <a:pt x="0" y="1"/>
                    <a:pt x="846" y="37256"/>
                    <a:pt x="1302" y="42723"/>
                  </a:cubicBezTo>
                  <a:cubicBezTo>
                    <a:pt x="1649" y="46879"/>
                    <a:pt x="4280" y="72048"/>
                    <a:pt x="4280" y="72048"/>
                  </a:cubicBezTo>
                  <a:cubicBezTo>
                    <a:pt x="5051" y="72539"/>
                    <a:pt x="6580" y="72826"/>
                    <a:pt x="8049" y="72826"/>
                  </a:cubicBezTo>
                  <a:cubicBezTo>
                    <a:pt x="9727" y="72826"/>
                    <a:pt x="11326" y="72451"/>
                    <a:pt x="11622" y="71578"/>
                  </a:cubicBezTo>
                  <a:cubicBezTo>
                    <a:pt x="11622" y="71578"/>
                    <a:pt x="13479" y="56609"/>
                    <a:pt x="13644" y="52652"/>
                  </a:cubicBezTo>
                  <a:cubicBezTo>
                    <a:pt x="13884" y="46904"/>
                    <a:pt x="12536" y="42640"/>
                    <a:pt x="12536" y="42640"/>
                  </a:cubicBezTo>
                  <a:lnTo>
                    <a:pt x="15968" y="24068"/>
                  </a:lnTo>
                  <a:cubicBezTo>
                    <a:pt x="15968" y="24068"/>
                    <a:pt x="18713" y="37193"/>
                    <a:pt x="20263" y="44543"/>
                  </a:cubicBezTo>
                  <a:cubicBezTo>
                    <a:pt x="22039" y="52965"/>
                    <a:pt x="31640" y="79178"/>
                    <a:pt x="31640" y="79178"/>
                  </a:cubicBezTo>
                  <a:cubicBezTo>
                    <a:pt x="32592" y="79485"/>
                    <a:pt x="33477" y="79601"/>
                    <a:pt x="34271" y="79601"/>
                  </a:cubicBezTo>
                  <a:cubicBezTo>
                    <a:pt x="36720" y="79601"/>
                    <a:pt x="38298" y="78495"/>
                    <a:pt x="38298" y="78495"/>
                  </a:cubicBezTo>
                  <a:cubicBezTo>
                    <a:pt x="38298" y="78495"/>
                    <a:pt x="37175" y="60639"/>
                    <a:pt x="36043" y="52084"/>
                  </a:cubicBezTo>
                  <a:cubicBezTo>
                    <a:pt x="35124" y="45157"/>
                    <a:pt x="32661" y="41400"/>
                    <a:pt x="32661" y="41400"/>
                  </a:cubicBezTo>
                  <a:cubicBezTo>
                    <a:pt x="32661" y="41400"/>
                    <a:pt x="29876" y="14362"/>
                    <a:pt x="28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836;p109">
              <a:extLst>
                <a:ext uri="{FF2B5EF4-FFF2-40B4-BE49-F238E27FC236}">
                  <a16:creationId xmlns:a16="http://schemas.microsoft.com/office/drawing/2014/main" id="{0C2354B7-C3E8-4349-89CA-E0DB29BB6B47}"/>
                </a:ext>
              </a:extLst>
            </p:cNvPr>
            <p:cNvSpPr/>
            <p:nvPr/>
          </p:nvSpPr>
          <p:spPr>
            <a:xfrm>
              <a:off x="4797625" y="2238725"/>
              <a:ext cx="231500" cy="735825"/>
            </a:xfrm>
            <a:custGeom>
              <a:avLst/>
              <a:gdLst/>
              <a:ahLst/>
              <a:cxnLst/>
              <a:rect l="l" t="t" r="r" b="b"/>
              <a:pathLst>
                <a:path w="9260" h="29433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122" y="2820"/>
                    <a:pt x="5814" y="4976"/>
                  </a:cubicBezTo>
                  <a:lnTo>
                    <a:pt x="7770" y="13251"/>
                  </a:lnTo>
                  <a:lnTo>
                    <a:pt x="6086" y="29433"/>
                  </a:lnTo>
                  <a:lnTo>
                    <a:pt x="9259" y="12266"/>
                  </a:lnTo>
                  <a:lnTo>
                    <a:pt x="7343" y="3432"/>
                  </a:lnTo>
                  <a:cubicBezTo>
                    <a:pt x="7343" y="3432"/>
                    <a:pt x="3060" y="2454"/>
                    <a:pt x="0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837;p109">
              <a:extLst>
                <a:ext uri="{FF2B5EF4-FFF2-40B4-BE49-F238E27FC236}">
                  <a16:creationId xmlns:a16="http://schemas.microsoft.com/office/drawing/2014/main" id="{83D5FA3A-8CF2-6148-B5CE-6B1F05A8E669}"/>
                </a:ext>
              </a:extLst>
            </p:cNvPr>
            <p:cNvSpPr/>
            <p:nvPr/>
          </p:nvSpPr>
          <p:spPr>
            <a:xfrm>
              <a:off x="5321550" y="3964050"/>
              <a:ext cx="332475" cy="449050"/>
            </a:xfrm>
            <a:custGeom>
              <a:avLst/>
              <a:gdLst/>
              <a:ahLst/>
              <a:cxnLst/>
              <a:rect l="l" t="t" r="r" b="b"/>
              <a:pathLst>
                <a:path w="13299" h="17962" extrusionOk="0">
                  <a:moveTo>
                    <a:pt x="11049" y="0"/>
                  </a:moveTo>
                  <a:cubicBezTo>
                    <a:pt x="11031" y="0"/>
                    <a:pt x="11013" y="4"/>
                    <a:pt x="10996" y="12"/>
                  </a:cubicBezTo>
                  <a:cubicBezTo>
                    <a:pt x="11013" y="134"/>
                    <a:pt x="11124" y="853"/>
                    <a:pt x="11124" y="853"/>
                  </a:cubicBezTo>
                  <a:cubicBezTo>
                    <a:pt x="10783" y="1373"/>
                    <a:pt x="9717" y="2002"/>
                    <a:pt x="8441" y="2250"/>
                  </a:cubicBezTo>
                  <a:cubicBezTo>
                    <a:pt x="8023" y="2332"/>
                    <a:pt x="7246" y="2436"/>
                    <a:pt x="6571" y="2436"/>
                  </a:cubicBezTo>
                  <a:cubicBezTo>
                    <a:pt x="5917" y="2436"/>
                    <a:pt x="5359" y="2338"/>
                    <a:pt x="5314" y="2027"/>
                  </a:cubicBezTo>
                  <a:cubicBezTo>
                    <a:pt x="5314" y="2027"/>
                    <a:pt x="5098" y="1269"/>
                    <a:pt x="5098" y="1269"/>
                  </a:cubicBezTo>
                  <a:cubicBezTo>
                    <a:pt x="5098" y="1269"/>
                    <a:pt x="5098" y="1269"/>
                    <a:pt x="5098" y="1269"/>
                  </a:cubicBezTo>
                  <a:cubicBezTo>
                    <a:pt x="4846" y="1519"/>
                    <a:pt x="4885" y="1734"/>
                    <a:pt x="4879" y="2415"/>
                  </a:cubicBezTo>
                  <a:cubicBezTo>
                    <a:pt x="4873" y="2949"/>
                    <a:pt x="4870" y="3470"/>
                    <a:pt x="4806" y="4182"/>
                  </a:cubicBezTo>
                  <a:cubicBezTo>
                    <a:pt x="4707" y="5273"/>
                    <a:pt x="4599" y="5656"/>
                    <a:pt x="4297" y="6940"/>
                  </a:cubicBezTo>
                  <a:cubicBezTo>
                    <a:pt x="3803" y="9038"/>
                    <a:pt x="3245" y="9877"/>
                    <a:pt x="1770" y="12468"/>
                  </a:cubicBezTo>
                  <a:cubicBezTo>
                    <a:pt x="1421" y="13082"/>
                    <a:pt x="575" y="14104"/>
                    <a:pt x="326" y="14767"/>
                  </a:cubicBezTo>
                  <a:cubicBezTo>
                    <a:pt x="79" y="15429"/>
                    <a:pt x="1" y="16643"/>
                    <a:pt x="785" y="17105"/>
                  </a:cubicBezTo>
                  <a:cubicBezTo>
                    <a:pt x="1804" y="17708"/>
                    <a:pt x="3075" y="17962"/>
                    <a:pt x="4364" y="17962"/>
                  </a:cubicBezTo>
                  <a:cubicBezTo>
                    <a:pt x="5906" y="17962"/>
                    <a:pt x="7474" y="17599"/>
                    <a:pt x="8668" y="17038"/>
                  </a:cubicBezTo>
                  <a:cubicBezTo>
                    <a:pt x="10354" y="16245"/>
                    <a:pt x="11409" y="14637"/>
                    <a:pt x="11420" y="12774"/>
                  </a:cubicBezTo>
                  <a:cubicBezTo>
                    <a:pt x="11423" y="12238"/>
                    <a:pt x="11308" y="11710"/>
                    <a:pt x="11288" y="11175"/>
                  </a:cubicBezTo>
                  <a:cubicBezTo>
                    <a:pt x="11238" y="9955"/>
                    <a:pt x="11669" y="8766"/>
                    <a:pt x="12194" y="7665"/>
                  </a:cubicBezTo>
                  <a:cubicBezTo>
                    <a:pt x="12498" y="7026"/>
                    <a:pt x="12839" y="6396"/>
                    <a:pt x="13003" y="5705"/>
                  </a:cubicBezTo>
                  <a:cubicBezTo>
                    <a:pt x="13298" y="4468"/>
                    <a:pt x="12713" y="3218"/>
                    <a:pt x="12230" y="2106"/>
                  </a:cubicBezTo>
                  <a:cubicBezTo>
                    <a:pt x="11833" y="1197"/>
                    <a:pt x="11374" y="0"/>
                    <a:pt x="1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838;p109">
              <a:extLst>
                <a:ext uri="{FF2B5EF4-FFF2-40B4-BE49-F238E27FC236}">
                  <a16:creationId xmlns:a16="http://schemas.microsoft.com/office/drawing/2014/main" id="{86E4E310-675D-6B49-B7B7-EB60E21E2410}"/>
                </a:ext>
              </a:extLst>
            </p:cNvPr>
            <p:cNvSpPr/>
            <p:nvPr/>
          </p:nvSpPr>
          <p:spPr>
            <a:xfrm>
              <a:off x="4398575" y="3812425"/>
              <a:ext cx="551125" cy="316075"/>
            </a:xfrm>
            <a:custGeom>
              <a:avLst/>
              <a:gdLst/>
              <a:ahLst/>
              <a:cxnLst/>
              <a:rect l="l" t="t" r="r" b="b"/>
              <a:pathLst>
                <a:path w="22045" h="12643" extrusionOk="0">
                  <a:moveTo>
                    <a:pt x="20299" y="1"/>
                  </a:moveTo>
                  <a:cubicBezTo>
                    <a:pt x="20290" y="1"/>
                    <a:pt x="20280" y="2"/>
                    <a:pt x="20270" y="4"/>
                  </a:cubicBezTo>
                  <a:lnTo>
                    <a:pt x="20179" y="882"/>
                  </a:lnTo>
                  <a:cubicBezTo>
                    <a:pt x="19933" y="2002"/>
                    <a:pt x="18329" y="2533"/>
                    <a:pt x="16785" y="2533"/>
                  </a:cubicBezTo>
                  <a:cubicBezTo>
                    <a:pt x="15680" y="2533"/>
                    <a:pt x="14606" y="2261"/>
                    <a:pt x="14085" y="1737"/>
                  </a:cubicBezTo>
                  <a:lnTo>
                    <a:pt x="13943" y="223"/>
                  </a:lnTo>
                  <a:cubicBezTo>
                    <a:pt x="13649" y="231"/>
                    <a:pt x="13353" y="453"/>
                    <a:pt x="12835" y="1209"/>
                  </a:cubicBezTo>
                  <a:cubicBezTo>
                    <a:pt x="12187" y="2156"/>
                    <a:pt x="11619" y="2756"/>
                    <a:pt x="10129" y="3804"/>
                  </a:cubicBezTo>
                  <a:cubicBezTo>
                    <a:pt x="8202" y="5160"/>
                    <a:pt x="5159" y="6527"/>
                    <a:pt x="2029" y="7697"/>
                  </a:cubicBezTo>
                  <a:cubicBezTo>
                    <a:pt x="323" y="8334"/>
                    <a:pt x="0" y="9566"/>
                    <a:pt x="563" y="10669"/>
                  </a:cubicBezTo>
                  <a:cubicBezTo>
                    <a:pt x="1222" y="11328"/>
                    <a:pt x="3064" y="12643"/>
                    <a:pt x="6009" y="12643"/>
                  </a:cubicBezTo>
                  <a:cubicBezTo>
                    <a:pt x="7011" y="12643"/>
                    <a:pt x="8141" y="12491"/>
                    <a:pt x="9395" y="12109"/>
                  </a:cubicBezTo>
                  <a:cubicBezTo>
                    <a:pt x="12461" y="11175"/>
                    <a:pt x="13539" y="9602"/>
                    <a:pt x="15728" y="9325"/>
                  </a:cubicBezTo>
                  <a:cubicBezTo>
                    <a:pt x="17277" y="9127"/>
                    <a:pt x="19965" y="9553"/>
                    <a:pt x="21546" y="8272"/>
                  </a:cubicBezTo>
                  <a:cubicBezTo>
                    <a:pt x="22045" y="7079"/>
                    <a:pt x="21646" y="5875"/>
                    <a:pt x="21487" y="4213"/>
                  </a:cubicBezTo>
                  <a:cubicBezTo>
                    <a:pt x="21336" y="2624"/>
                    <a:pt x="20816" y="1"/>
                    <a:pt x="20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839;p109">
              <a:extLst>
                <a:ext uri="{FF2B5EF4-FFF2-40B4-BE49-F238E27FC236}">
                  <a16:creationId xmlns:a16="http://schemas.microsoft.com/office/drawing/2014/main" id="{49C22C55-F7E7-5542-9C38-FC8FD9D71901}"/>
                </a:ext>
              </a:extLst>
            </p:cNvPr>
            <p:cNvSpPr/>
            <p:nvPr/>
          </p:nvSpPr>
          <p:spPr>
            <a:xfrm>
              <a:off x="4628050" y="948225"/>
              <a:ext cx="722225" cy="1155825"/>
            </a:xfrm>
            <a:custGeom>
              <a:avLst/>
              <a:gdLst/>
              <a:ahLst/>
              <a:cxnLst/>
              <a:rect l="l" t="t" r="r" b="b"/>
              <a:pathLst>
                <a:path w="28889" h="46233" extrusionOk="0">
                  <a:moveTo>
                    <a:pt x="16701" y="0"/>
                  </a:moveTo>
                  <a:lnTo>
                    <a:pt x="7924" y="449"/>
                  </a:lnTo>
                  <a:cubicBezTo>
                    <a:pt x="5052" y="670"/>
                    <a:pt x="2058" y="4120"/>
                    <a:pt x="760" y="11988"/>
                  </a:cubicBezTo>
                  <a:cubicBezTo>
                    <a:pt x="38" y="16360"/>
                    <a:pt x="0" y="42734"/>
                    <a:pt x="0" y="42734"/>
                  </a:cubicBezTo>
                  <a:cubicBezTo>
                    <a:pt x="4077" y="45235"/>
                    <a:pt x="9510" y="46232"/>
                    <a:pt x="14608" y="46232"/>
                  </a:cubicBezTo>
                  <a:cubicBezTo>
                    <a:pt x="21010" y="46232"/>
                    <a:pt x="26885" y="44660"/>
                    <a:pt x="28888" y="42517"/>
                  </a:cubicBezTo>
                  <a:lnTo>
                    <a:pt x="27301" y="29202"/>
                  </a:lnTo>
                  <a:cubicBezTo>
                    <a:pt x="27301" y="29202"/>
                    <a:pt x="28781" y="12999"/>
                    <a:pt x="28324" y="5276"/>
                  </a:cubicBezTo>
                  <a:cubicBezTo>
                    <a:pt x="28025" y="243"/>
                    <a:pt x="21612" y="305"/>
                    <a:pt x="16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840;p109">
              <a:extLst>
                <a:ext uri="{FF2B5EF4-FFF2-40B4-BE49-F238E27FC236}">
                  <a16:creationId xmlns:a16="http://schemas.microsoft.com/office/drawing/2014/main" id="{E9B401C1-03AD-094E-8797-3B915B2470CF}"/>
                </a:ext>
              </a:extLst>
            </p:cNvPr>
            <p:cNvSpPr/>
            <p:nvPr/>
          </p:nvSpPr>
          <p:spPr>
            <a:xfrm>
              <a:off x="4601675" y="304850"/>
              <a:ext cx="392475" cy="392475"/>
            </a:xfrm>
            <a:custGeom>
              <a:avLst/>
              <a:gdLst/>
              <a:ahLst/>
              <a:cxnLst/>
              <a:rect l="l" t="t" r="r" b="b"/>
              <a:pathLst>
                <a:path w="15699" h="15699" extrusionOk="0">
                  <a:moveTo>
                    <a:pt x="7850" y="1"/>
                  </a:moveTo>
                  <a:cubicBezTo>
                    <a:pt x="5768" y="1"/>
                    <a:pt x="3771" y="828"/>
                    <a:pt x="2299" y="2300"/>
                  </a:cubicBezTo>
                  <a:cubicBezTo>
                    <a:pt x="828" y="3771"/>
                    <a:pt x="0" y="5768"/>
                    <a:pt x="0" y="7850"/>
                  </a:cubicBezTo>
                  <a:cubicBezTo>
                    <a:pt x="0" y="9931"/>
                    <a:pt x="828" y="11928"/>
                    <a:pt x="2299" y="13400"/>
                  </a:cubicBezTo>
                  <a:cubicBezTo>
                    <a:pt x="3771" y="14872"/>
                    <a:pt x="5768" y="15699"/>
                    <a:pt x="7850" y="15699"/>
                  </a:cubicBezTo>
                  <a:cubicBezTo>
                    <a:pt x="9931" y="15699"/>
                    <a:pt x="11928" y="14872"/>
                    <a:pt x="13399" y="13400"/>
                  </a:cubicBezTo>
                  <a:cubicBezTo>
                    <a:pt x="14872" y="11928"/>
                    <a:pt x="15698" y="9931"/>
                    <a:pt x="15698" y="7850"/>
                  </a:cubicBezTo>
                  <a:cubicBezTo>
                    <a:pt x="15698" y="5768"/>
                    <a:pt x="14872" y="3771"/>
                    <a:pt x="13399" y="2300"/>
                  </a:cubicBezTo>
                  <a:cubicBezTo>
                    <a:pt x="11928" y="828"/>
                    <a:pt x="9931" y="1"/>
                    <a:pt x="7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841;p109">
              <a:extLst>
                <a:ext uri="{FF2B5EF4-FFF2-40B4-BE49-F238E27FC236}">
                  <a16:creationId xmlns:a16="http://schemas.microsoft.com/office/drawing/2014/main" id="{57C526E5-0DF1-8D4A-B847-AAC691DDE81C}"/>
                </a:ext>
              </a:extLst>
            </p:cNvPr>
            <p:cNvSpPr/>
            <p:nvPr/>
          </p:nvSpPr>
          <p:spPr>
            <a:xfrm>
              <a:off x="5069600" y="620000"/>
              <a:ext cx="75275" cy="210125"/>
            </a:xfrm>
            <a:custGeom>
              <a:avLst/>
              <a:gdLst/>
              <a:ahLst/>
              <a:cxnLst/>
              <a:rect l="l" t="t" r="r" b="b"/>
              <a:pathLst>
                <a:path w="3011" h="8405" extrusionOk="0">
                  <a:moveTo>
                    <a:pt x="3011" y="1"/>
                  </a:moveTo>
                  <a:lnTo>
                    <a:pt x="1" y="4203"/>
                  </a:lnTo>
                  <a:lnTo>
                    <a:pt x="165" y="8404"/>
                  </a:lnTo>
                  <a:cubicBezTo>
                    <a:pt x="165" y="8404"/>
                    <a:pt x="1200" y="8063"/>
                    <a:pt x="1650" y="7052"/>
                  </a:cubicBezTo>
                  <a:cubicBezTo>
                    <a:pt x="2100" y="6042"/>
                    <a:pt x="3011" y="1"/>
                    <a:pt x="3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842;p109">
              <a:extLst>
                <a:ext uri="{FF2B5EF4-FFF2-40B4-BE49-F238E27FC236}">
                  <a16:creationId xmlns:a16="http://schemas.microsoft.com/office/drawing/2014/main" id="{DEC44B1C-381E-D644-B1D1-F2C8E41018B9}"/>
                </a:ext>
              </a:extLst>
            </p:cNvPr>
            <p:cNvSpPr/>
            <p:nvPr/>
          </p:nvSpPr>
          <p:spPr>
            <a:xfrm>
              <a:off x="5085500" y="407600"/>
              <a:ext cx="96550" cy="222875"/>
            </a:xfrm>
            <a:custGeom>
              <a:avLst/>
              <a:gdLst/>
              <a:ahLst/>
              <a:cxnLst/>
              <a:rect l="l" t="t" r="r" b="b"/>
              <a:pathLst>
                <a:path w="3862" h="8915" extrusionOk="0">
                  <a:moveTo>
                    <a:pt x="772" y="1"/>
                  </a:moveTo>
                  <a:cubicBezTo>
                    <a:pt x="465" y="1"/>
                    <a:pt x="268" y="47"/>
                    <a:pt x="268" y="47"/>
                  </a:cubicBezTo>
                  <a:lnTo>
                    <a:pt x="1" y="8914"/>
                  </a:lnTo>
                  <a:lnTo>
                    <a:pt x="1" y="8914"/>
                  </a:lnTo>
                  <a:lnTo>
                    <a:pt x="2375" y="8497"/>
                  </a:lnTo>
                  <a:cubicBezTo>
                    <a:pt x="3479" y="5141"/>
                    <a:pt x="3861" y="1762"/>
                    <a:pt x="2753" y="756"/>
                  </a:cubicBezTo>
                  <a:cubicBezTo>
                    <a:pt x="2053" y="122"/>
                    <a:pt x="1269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843;p109">
              <a:extLst>
                <a:ext uri="{FF2B5EF4-FFF2-40B4-BE49-F238E27FC236}">
                  <a16:creationId xmlns:a16="http://schemas.microsoft.com/office/drawing/2014/main" id="{1BA5A7AC-163E-4C4C-A493-8E1288DFD8D1}"/>
                </a:ext>
              </a:extLst>
            </p:cNvPr>
            <p:cNvSpPr/>
            <p:nvPr/>
          </p:nvSpPr>
          <p:spPr>
            <a:xfrm>
              <a:off x="4632825" y="332150"/>
              <a:ext cx="592375" cy="720325"/>
            </a:xfrm>
            <a:custGeom>
              <a:avLst/>
              <a:gdLst/>
              <a:ahLst/>
              <a:cxnLst/>
              <a:rect l="l" t="t" r="r" b="b"/>
              <a:pathLst>
                <a:path w="23695" h="28813" extrusionOk="0">
                  <a:moveTo>
                    <a:pt x="8271" y="1"/>
                  </a:moveTo>
                  <a:cubicBezTo>
                    <a:pt x="4415" y="1"/>
                    <a:pt x="690" y="1889"/>
                    <a:pt x="401" y="6669"/>
                  </a:cubicBezTo>
                  <a:cubicBezTo>
                    <a:pt x="1" y="13304"/>
                    <a:pt x="520" y="15986"/>
                    <a:pt x="1661" y="19279"/>
                  </a:cubicBezTo>
                  <a:cubicBezTo>
                    <a:pt x="2370" y="21329"/>
                    <a:pt x="3673" y="22776"/>
                    <a:pt x="5618" y="22958"/>
                  </a:cubicBezTo>
                  <a:cubicBezTo>
                    <a:pt x="5732" y="22969"/>
                    <a:pt x="5857" y="22974"/>
                    <a:pt x="5990" y="22974"/>
                  </a:cubicBezTo>
                  <a:cubicBezTo>
                    <a:pt x="7222" y="22974"/>
                    <a:pt x="9138" y="22564"/>
                    <a:pt x="9138" y="22564"/>
                  </a:cubicBezTo>
                  <a:lnTo>
                    <a:pt x="9304" y="25440"/>
                  </a:lnTo>
                  <a:cubicBezTo>
                    <a:pt x="7568" y="27713"/>
                    <a:pt x="8916" y="28813"/>
                    <a:pt x="11083" y="28813"/>
                  </a:cubicBezTo>
                  <a:cubicBezTo>
                    <a:pt x="13290" y="28813"/>
                    <a:pt x="16348" y="27672"/>
                    <a:pt x="17864" y="25466"/>
                  </a:cubicBezTo>
                  <a:lnTo>
                    <a:pt x="17473" y="15717"/>
                  </a:lnTo>
                  <a:lnTo>
                    <a:pt x="17473" y="15717"/>
                  </a:lnTo>
                  <a:cubicBezTo>
                    <a:pt x="17473" y="15717"/>
                    <a:pt x="17767" y="16703"/>
                    <a:pt x="19082" y="16703"/>
                  </a:cubicBezTo>
                  <a:cubicBezTo>
                    <a:pt x="19471" y="16703"/>
                    <a:pt x="19950" y="16617"/>
                    <a:pt x="20536" y="16393"/>
                  </a:cubicBezTo>
                  <a:cubicBezTo>
                    <a:pt x="22027" y="15825"/>
                    <a:pt x="23695" y="12983"/>
                    <a:pt x="22589" y="10973"/>
                  </a:cubicBezTo>
                  <a:cubicBezTo>
                    <a:pt x="22106" y="10095"/>
                    <a:pt x="21464" y="9799"/>
                    <a:pt x="20852" y="9799"/>
                  </a:cubicBezTo>
                  <a:cubicBezTo>
                    <a:pt x="20092" y="9799"/>
                    <a:pt x="19377" y="10256"/>
                    <a:pt x="19070" y="10619"/>
                  </a:cubicBezTo>
                  <a:cubicBezTo>
                    <a:pt x="18579" y="11199"/>
                    <a:pt x="18029" y="12020"/>
                    <a:pt x="17565" y="12020"/>
                  </a:cubicBezTo>
                  <a:cubicBezTo>
                    <a:pt x="17505" y="12020"/>
                    <a:pt x="17447" y="12007"/>
                    <a:pt x="17391" y="11977"/>
                  </a:cubicBezTo>
                  <a:cubicBezTo>
                    <a:pt x="17391" y="11977"/>
                    <a:pt x="18644" y="3980"/>
                    <a:pt x="13939" y="1398"/>
                  </a:cubicBezTo>
                  <a:cubicBezTo>
                    <a:pt x="12326" y="514"/>
                    <a:pt x="10281" y="1"/>
                    <a:pt x="8271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844;p109">
              <a:extLst>
                <a:ext uri="{FF2B5EF4-FFF2-40B4-BE49-F238E27FC236}">
                  <a16:creationId xmlns:a16="http://schemas.microsoft.com/office/drawing/2014/main" id="{F2E8FB99-C621-3E43-9F8D-1ED3AE0929CD}"/>
                </a:ext>
              </a:extLst>
            </p:cNvPr>
            <p:cNvSpPr/>
            <p:nvPr/>
          </p:nvSpPr>
          <p:spPr>
            <a:xfrm>
              <a:off x="4591775" y="268075"/>
              <a:ext cx="537350" cy="383700"/>
            </a:xfrm>
            <a:custGeom>
              <a:avLst/>
              <a:gdLst/>
              <a:ahLst/>
              <a:cxnLst/>
              <a:rect l="l" t="t" r="r" b="b"/>
              <a:pathLst>
                <a:path w="21494" h="15348" extrusionOk="0">
                  <a:moveTo>
                    <a:pt x="14179" y="0"/>
                  </a:moveTo>
                  <a:cubicBezTo>
                    <a:pt x="13349" y="0"/>
                    <a:pt x="12380" y="88"/>
                    <a:pt x="11241" y="293"/>
                  </a:cubicBezTo>
                  <a:cubicBezTo>
                    <a:pt x="8737" y="743"/>
                    <a:pt x="6100" y="1537"/>
                    <a:pt x="3618" y="1537"/>
                  </a:cubicBezTo>
                  <a:cubicBezTo>
                    <a:pt x="2492" y="1537"/>
                    <a:pt x="1398" y="1374"/>
                    <a:pt x="363" y="941"/>
                  </a:cubicBezTo>
                  <a:lnTo>
                    <a:pt x="363" y="941"/>
                  </a:lnTo>
                  <a:cubicBezTo>
                    <a:pt x="0" y="2974"/>
                    <a:pt x="524" y="5188"/>
                    <a:pt x="2624" y="6653"/>
                  </a:cubicBezTo>
                  <a:cubicBezTo>
                    <a:pt x="2624" y="6653"/>
                    <a:pt x="3836" y="7335"/>
                    <a:pt x="6927" y="7523"/>
                  </a:cubicBezTo>
                  <a:cubicBezTo>
                    <a:pt x="7277" y="7544"/>
                    <a:pt x="7648" y="7554"/>
                    <a:pt x="8032" y="7554"/>
                  </a:cubicBezTo>
                  <a:cubicBezTo>
                    <a:pt x="11041" y="7554"/>
                    <a:pt x="14843" y="6965"/>
                    <a:pt x="15418" y="6851"/>
                  </a:cubicBezTo>
                  <a:cubicBezTo>
                    <a:pt x="15492" y="6837"/>
                    <a:pt x="15562" y="6829"/>
                    <a:pt x="15627" y="6829"/>
                  </a:cubicBezTo>
                  <a:cubicBezTo>
                    <a:pt x="16343" y="6829"/>
                    <a:pt x="16594" y="7722"/>
                    <a:pt x="17163" y="9853"/>
                  </a:cubicBezTo>
                  <a:cubicBezTo>
                    <a:pt x="17706" y="11886"/>
                    <a:pt x="18263" y="15347"/>
                    <a:pt x="19069" y="15347"/>
                  </a:cubicBezTo>
                  <a:cubicBezTo>
                    <a:pt x="19072" y="15347"/>
                    <a:pt x="19076" y="15347"/>
                    <a:pt x="19080" y="15347"/>
                  </a:cubicBezTo>
                  <a:cubicBezTo>
                    <a:pt x="19323" y="15337"/>
                    <a:pt x="20148" y="13760"/>
                    <a:pt x="20712" y="13182"/>
                  </a:cubicBezTo>
                  <a:cubicBezTo>
                    <a:pt x="21494" y="12379"/>
                    <a:pt x="20017" y="5628"/>
                    <a:pt x="20017" y="5628"/>
                  </a:cubicBezTo>
                  <a:cubicBezTo>
                    <a:pt x="20017" y="5628"/>
                    <a:pt x="20925" y="3639"/>
                    <a:pt x="19226" y="1982"/>
                  </a:cubicBezTo>
                  <a:cubicBezTo>
                    <a:pt x="18288" y="1066"/>
                    <a:pt x="17069" y="0"/>
                    <a:pt x="14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845;p109">
              <a:extLst>
                <a:ext uri="{FF2B5EF4-FFF2-40B4-BE49-F238E27FC236}">
                  <a16:creationId xmlns:a16="http://schemas.microsoft.com/office/drawing/2014/main" id="{6978B940-273E-C94A-AA02-F6ECEA884BBB}"/>
                </a:ext>
              </a:extLst>
            </p:cNvPr>
            <p:cNvSpPr/>
            <p:nvPr/>
          </p:nvSpPr>
          <p:spPr>
            <a:xfrm>
              <a:off x="5081325" y="357950"/>
              <a:ext cx="81700" cy="64075"/>
            </a:xfrm>
            <a:custGeom>
              <a:avLst/>
              <a:gdLst/>
              <a:ahLst/>
              <a:cxnLst/>
              <a:rect l="l" t="t" r="r" b="b"/>
              <a:pathLst>
                <a:path w="3268" h="2563" extrusionOk="0">
                  <a:moveTo>
                    <a:pt x="1861" y="0"/>
                  </a:moveTo>
                  <a:cubicBezTo>
                    <a:pt x="1578" y="0"/>
                    <a:pt x="1291" y="77"/>
                    <a:pt x="1030" y="238"/>
                  </a:cubicBezTo>
                  <a:cubicBezTo>
                    <a:pt x="255" y="716"/>
                    <a:pt x="0" y="1757"/>
                    <a:pt x="462" y="2563"/>
                  </a:cubicBezTo>
                  <a:lnTo>
                    <a:pt x="3268" y="831"/>
                  </a:lnTo>
                  <a:cubicBezTo>
                    <a:pt x="2962" y="297"/>
                    <a:pt x="2418" y="0"/>
                    <a:pt x="1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846;p109">
              <a:extLst>
                <a:ext uri="{FF2B5EF4-FFF2-40B4-BE49-F238E27FC236}">
                  <a16:creationId xmlns:a16="http://schemas.microsoft.com/office/drawing/2014/main" id="{4A22689D-4045-A842-9C93-EA09CFA63113}"/>
                </a:ext>
              </a:extLst>
            </p:cNvPr>
            <p:cNvSpPr/>
            <p:nvPr/>
          </p:nvSpPr>
          <p:spPr>
            <a:xfrm>
              <a:off x="4861275" y="791350"/>
              <a:ext cx="191450" cy="133525"/>
            </a:xfrm>
            <a:custGeom>
              <a:avLst/>
              <a:gdLst/>
              <a:ahLst/>
              <a:cxnLst/>
              <a:rect l="l" t="t" r="r" b="b"/>
              <a:pathLst>
                <a:path w="7658" h="5341" extrusionOk="0">
                  <a:moveTo>
                    <a:pt x="7657" y="0"/>
                  </a:moveTo>
                  <a:cubicBezTo>
                    <a:pt x="7450" y="610"/>
                    <a:pt x="6677" y="1586"/>
                    <a:pt x="5703" y="2182"/>
                  </a:cubicBezTo>
                  <a:cubicBezTo>
                    <a:pt x="4248" y="3070"/>
                    <a:pt x="0" y="4196"/>
                    <a:pt x="0" y="4196"/>
                  </a:cubicBezTo>
                  <a:lnTo>
                    <a:pt x="69" y="5341"/>
                  </a:lnTo>
                  <a:cubicBezTo>
                    <a:pt x="69" y="5341"/>
                    <a:pt x="5608" y="3968"/>
                    <a:pt x="6623" y="2497"/>
                  </a:cubicBezTo>
                  <a:cubicBezTo>
                    <a:pt x="7453" y="1293"/>
                    <a:pt x="7657" y="1"/>
                    <a:pt x="7657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847;p109">
              <a:extLst>
                <a:ext uri="{FF2B5EF4-FFF2-40B4-BE49-F238E27FC236}">
                  <a16:creationId xmlns:a16="http://schemas.microsoft.com/office/drawing/2014/main" id="{0CCF0A5C-5305-A04C-9492-DB289BDA56BC}"/>
                </a:ext>
              </a:extLst>
            </p:cNvPr>
            <p:cNvSpPr/>
            <p:nvPr/>
          </p:nvSpPr>
          <p:spPr>
            <a:xfrm>
              <a:off x="4869625" y="592700"/>
              <a:ext cx="44575" cy="44850"/>
            </a:xfrm>
            <a:custGeom>
              <a:avLst/>
              <a:gdLst/>
              <a:ahLst/>
              <a:cxnLst/>
              <a:rect l="l" t="t" r="r" b="b"/>
              <a:pathLst>
                <a:path w="1783" h="1794" extrusionOk="0">
                  <a:moveTo>
                    <a:pt x="891" y="0"/>
                  </a:moveTo>
                  <a:cubicBezTo>
                    <a:pt x="873" y="0"/>
                    <a:pt x="856" y="1"/>
                    <a:pt x="838" y="2"/>
                  </a:cubicBezTo>
                  <a:cubicBezTo>
                    <a:pt x="361" y="32"/>
                    <a:pt x="0" y="457"/>
                    <a:pt x="30" y="952"/>
                  </a:cubicBezTo>
                  <a:cubicBezTo>
                    <a:pt x="59" y="1427"/>
                    <a:pt x="440" y="1794"/>
                    <a:pt x="892" y="1794"/>
                  </a:cubicBezTo>
                  <a:cubicBezTo>
                    <a:pt x="910" y="1794"/>
                    <a:pt x="928" y="1793"/>
                    <a:pt x="945" y="1792"/>
                  </a:cubicBezTo>
                  <a:cubicBezTo>
                    <a:pt x="1421" y="1762"/>
                    <a:pt x="1782" y="1337"/>
                    <a:pt x="1753" y="843"/>
                  </a:cubicBezTo>
                  <a:cubicBezTo>
                    <a:pt x="1725" y="367"/>
                    <a:pt x="1344" y="0"/>
                    <a:pt x="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848;p109">
              <a:extLst>
                <a:ext uri="{FF2B5EF4-FFF2-40B4-BE49-F238E27FC236}">
                  <a16:creationId xmlns:a16="http://schemas.microsoft.com/office/drawing/2014/main" id="{4146C86C-9922-5946-896B-0082D485BC7D}"/>
                </a:ext>
              </a:extLst>
            </p:cNvPr>
            <p:cNvSpPr/>
            <p:nvPr/>
          </p:nvSpPr>
          <p:spPr>
            <a:xfrm>
              <a:off x="4888300" y="517875"/>
              <a:ext cx="53650" cy="38550"/>
            </a:xfrm>
            <a:custGeom>
              <a:avLst/>
              <a:gdLst/>
              <a:ahLst/>
              <a:cxnLst/>
              <a:rect l="l" t="t" r="r" b="b"/>
              <a:pathLst>
                <a:path w="2146" h="1542" extrusionOk="0">
                  <a:moveTo>
                    <a:pt x="952" y="1"/>
                  </a:moveTo>
                  <a:cubicBezTo>
                    <a:pt x="556" y="1"/>
                    <a:pt x="176" y="237"/>
                    <a:pt x="1" y="636"/>
                  </a:cubicBezTo>
                  <a:lnTo>
                    <a:pt x="1905" y="1542"/>
                  </a:lnTo>
                  <a:cubicBezTo>
                    <a:pt x="2145" y="997"/>
                    <a:pt x="1913" y="351"/>
                    <a:pt x="1387" y="100"/>
                  </a:cubicBezTo>
                  <a:cubicBezTo>
                    <a:pt x="1246" y="33"/>
                    <a:pt x="1098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849;p109">
              <a:extLst>
                <a:ext uri="{FF2B5EF4-FFF2-40B4-BE49-F238E27FC236}">
                  <a16:creationId xmlns:a16="http://schemas.microsoft.com/office/drawing/2014/main" id="{BA6ABF99-7C49-BB48-B250-1DD9240BEED0}"/>
                </a:ext>
              </a:extLst>
            </p:cNvPr>
            <p:cNvSpPr/>
            <p:nvPr/>
          </p:nvSpPr>
          <p:spPr>
            <a:xfrm>
              <a:off x="4815125" y="766250"/>
              <a:ext cx="53825" cy="37925"/>
            </a:xfrm>
            <a:custGeom>
              <a:avLst/>
              <a:gdLst/>
              <a:ahLst/>
              <a:cxnLst/>
              <a:rect l="l" t="t" r="r" b="b"/>
              <a:pathLst>
                <a:path w="2153" h="1517" extrusionOk="0">
                  <a:moveTo>
                    <a:pt x="1924" y="0"/>
                  </a:moveTo>
                  <a:lnTo>
                    <a:pt x="1" y="856"/>
                  </a:lnTo>
                  <a:cubicBezTo>
                    <a:pt x="172" y="1269"/>
                    <a:pt x="559" y="1516"/>
                    <a:pt x="965" y="1516"/>
                  </a:cubicBezTo>
                  <a:cubicBezTo>
                    <a:pt x="1102" y="1516"/>
                    <a:pt x="1242" y="1488"/>
                    <a:pt x="1377" y="1428"/>
                  </a:cubicBezTo>
                  <a:cubicBezTo>
                    <a:pt x="1908" y="1191"/>
                    <a:pt x="2152" y="553"/>
                    <a:pt x="1924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850;p109">
              <a:extLst>
                <a:ext uri="{FF2B5EF4-FFF2-40B4-BE49-F238E27FC236}">
                  <a16:creationId xmlns:a16="http://schemas.microsoft.com/office/drawing/2014/main" id="{2879995D-4B0D-B64A-B7BC-952133C23205}"/>
                </a:ext>
              </a:extLst>
            </p:cNvPr>
            <p:cNvSpPr/>
            <p:nvPr/>
          </p:nvSpPr>
          <p:spPr>
            <a:xfrm>
              <a:off x="4665150" y="519975"/>
              <a:ext cx="49400" cy="44675"/>
            </a:xfrm>
            <a:custGeom>
              <a:avLst/>
              <a:gdLst/>
              <a:ahLst/>
              <a:cxnLst/>
              <a:rect l="l" t="t" r="r" b="b"/>
              <a:pathLst>
                <a:path w="1976" h="1787" extrusionOk="0">
                  <a:moveTo>
                    <a:pt x="1171" y="1"/>
                  </a:moveTo>
                  <a:cubicBezTo>
                    <a:pt x="934" y="1"/>
                    <a:pt x="696" y="84"/>
                    <a:pt x="500" y="254"/>
                  </a:cubicBezTo>
                  <a:cubicBezTo>
                    <a:pt x="58" y="639"/>
                    <a:pt x="1" y="1325"/>
                    <a:pt x="372" y="1787"/>
                  </a:cubicBezTo>
                  <a:lnTo>
                    <a:pt x="1975" y="390"/>
                  </a:lnTo>
                  <a:cubicBezTo>
                    <a:pt x="1768" y="133"/>
                    <a:pt x="1471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851;p109">
              <a:extLst>
                <a:ext uri="{FF2B5EF4-FFF2-40B4-BE49-F238E27FC236}">
                  <a16:creationId xmlns:a16="http://schemas.microsoft.com/office/drawing/2014/main" id="{28C570C1-74AA-0D44-88F1-F98FA55EA0DF}"/>
                </a:ext>
              </a:extLst>
            </p:cNvPr>
            <p:cNvSpPr/>
            <p:nvPr/>
          </p:nvSpPr>
          <p:spPr>
            <a:xfrm>
              <a:off x="4690075" y="597350"/>
              <a:ext cx="44575" cy="44850"/>
            </a:xfrm>
            <a:custGeom>
              <a:avLst/>
              <a:gdLst/>
              <a:ahLst/>
              <a:cxnLst/>
              <a:rect l="l" t="t" r="r" b="b"/>
              <a:pathLst>
                <a:path w="1783" h="1794" extrusionOk="0">
                  <a:moveTo>
                    <a:pt x="892" y="0"/>
                  </a:moveTo>
                  <a:cubicBezTo>
                    <a:pt x="874" y="0"/>
                    <a:pt x="856" y="1"/>
                    <a:pt x="839" y="2"/>
                  </a:cubicBezTo>
                  <a:cubicBezTo>
                    <a:pt x="363" y="31"/>
                    <a:pt x="1" y="456"/>
                    <a:pt x="31" y="950"/>
                  </a:cubicBezTo>
                  <a:cubicBezTo>
                    <a:pt x="60" y="1427"/>
                    <a:pt x="440" y="1794"/>
                    <a:pt x="893" y="1794"/>
                  </a:cubicBezTo>
                  <a:cubicBezTo>
                    <a:pt x="911" y="1794"/>
                    <a:pt x="928" y="1793"/>
                    <a:pt x="946" y="1792"/>
                  </a:cubicBezTo>
                  <a:cubicBezTo>
                    <a:pt x="1422" y="1762"/>
                    <a:pt x="1783" y="1337"/>
                    <a:pt x="1754" y="842"/>
                  </a:cubicBezTo>
                  <a:cubicBezTo>
                    <a:pt x="1726" y="366"/>
                    <a:pt x="1344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852;p109">
              <a:extLst>
                <a:ext uri="{FF2B5EF4-FFF2-40B4-BE49-F238E27FC236}">
                  <a16:creationId xmlns:a16="http://schemas.microsoft.com/office/drawing/2014/main" id="{8E87B0F7-D47A-1E42-8CEC-5CFECCEA969F}"/>
                </a:ext>
              </a:extLst>
            </p:cNvPr>
            <p:cNvSpPr/>
            <p:nvPr/>
          </p:nvSpPr>
          <p:spPr>
            <a:xfrm>
              <a:off x="4731050" y="594075"/>
              <a:ext cx="69050" cy="130000"/>
            </a:xfrm>
            <a:custGeom>
              <a:avLst/>
              <a:gdLst/>
              <a:ahLst/>
              <a:cxnLst/>
              <a:rect l="l" t="t" r="r" b="b"/>
              <a:pathLst>
                <a:path w="2762" h="5200" extrusionOk="0">
                  <a:moveTo>
                    <a:pt x="2733" y="0"/>
                  </a:moveTo>
                  <a:lnTo>
                    <a:pt x="1" y="4440"/>
                  </a:lnTo>
                  <a:lnTo>
                    <a:pt x="2761" y="5200"/>
                  </a:lnTo>
                  <a:lnTo>
                    <a:pt x="2733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853;p109">
              <a:extLst>
                <a:ext uri="{FF2B5EF4-FFF2-40B4-BE49-F238E27FC236}">
                  <a16:creationId xmlns:a16="http://schemas.microsoft.com/office/drawing/2014/main" id="{288F1D2B-847F-F246-8C6C-0C034C721189}"/>
                </a:ext>
              </a:extLst>
            </p:cNvPr>
            <p:cNvSpPr/>
            <p:nvPr/>
          </p:nvSpPr>
          <p:spPr>
            <a:xfrm>
              <a:off x="5216225" y="857675"/>
              <a:ext cx="1068375" cy="1019450"/>
            </a:xfrm>
            <a:custGeom>
              <a:avLst/>
              <a:gdLst/>
              <a:ahLst/>
              <a:cxnLst/>
              <a:rect l="l" t="t" r="r" b="b"/>
              <a:pathLst>
                <a:path w="42735" h="40778" extrusionOk="0">
                  <a:moveTo>
                    <a:pt x="36914" y="1"/>
                  </a:moveTo>
                  <a:cubicBezTo>
                    <a:pt x="36766" y="1"/>
                    <a:pt x="36607" y="52"/>
                    <a:pt x="36447" y="163"/>
                  </a:cubicBezTo>
                  <a:cubicBezTo>
                    <a:pt x="36128" y="383"/>
                    <a:pt x="35970" y="764"/>
                    <a:pt x="35830" y="1124"/>
                  </a:cubicBezTo>
                  <a:cubicBezTo>
                    <a:pt x="35215" y="2718"/>
                    <a:pt x="33968" y="6794"/>
                    <a:pt x="33466" y="8188"/>
                  </a:cubicBezTo>
                  <a:cubicBezTo>
                    <a:pt x="33332" y="8471"/>
                    <a:pt x="33125" y="9029"/>
                    <a:pt x="32635" y="9029"/>
                  </a:cubicBezTo>
                  <a:cubicBezTo>
                    <a:pt x="32600" y="9029"/>
                    <a:pt x="32564" y="9027"/>
                    <a:pt x="32526" y="9021"/>
                  </a:cubicBezTo>
                  <a:cubicBezTo>
                    <a:pt x="32129" y="8898"/>
                    <a:pt x="32112" y="8327"/>
                    <a:pt x="32066" y="7803"/>
                  </a:cubicBezTo>
                  <a:cubicBezTo>
                    <a:pt x="32010" y="7173"/>
                    <a:pt x="31964" y="6368"/>
                    <a:pt x="31664" y="5812"/>
                  </a:cubicBezTo>
                  <a:cubicBezTo>
                    <a:pt x="31365" y="5256"/>
                    <a:pt x="31136" y="4957"/>
                    <a:pt x="30506" y="4914"/>
                  </a:cubicBezTo>
                  <a:cubicBezTo>
                    <a:pt x="30487" y="4913"/>
                    <a:pt x="30467" y="4912"/>
                    <a:pt x="30447" y="4912"/>
                  </a:cubicBezTo>
                  <a:cubicBezTo>
                    <a:pt x="30361" y="4912"/>
                    <a:pt x="30274" y="4927"/>
                    <a:pt x="30211" y="4983"/>
                  </a:cubicBezTo>
                  <a:cubicBezTo>
                    <a:pt x="30120" y="5066"/>
                    <a:pt x="30110" y="5205"/>
                    <a:pt x="30111" y="5328"/>
                  </a:cubicBezTo>
                  <a:cubicBezTo>
                    <a:pt x="30116" y="5805"/>
                    <a:pt x="30167" y="6169"/>
                    <a:pt x="30087" y="6791"/>
                  </a:cubicBezTo>
                  <a:cubicBezTo>
                    <a:pt x="29898" y="8261"/>
                    <a:pt x="29705" y="8774"/>
                    <a:pt x="29861" y="10528"/>
                  </a:cubicBezTo>
                  <a:cubicBezTo>
                    <a:pt x="29897" y="10938"/>
                    <a:pt x="30012" y="11816"/>
                    <a:pt x="30184" y="12644"/>
                  </a:cubicBezTo>
                  <a:cubicBezTo>
                    <a:pt x="30215" y="13478"/>
                    <a:pt x="30355" y="14614"/>
                    <a:pt x="29786" y="15595"/>
                  </a:cubicBezTo>
                  <a:cubicBezTo>
                    <a:pt x="29275" y="16354"/>
                    <a:pt x="21714" y="27037"/>
                    <a:pt x="19975" y="28991"/>
                  </a:cubicBezTo>
                  <a:cubicBezTo>
                    <a:pt x="19975" y="28991"/>
                    <a:pt x="13100" y="17980"/>
                    <a:pt x="10444" y="13507"/>
                  </a:cubicBezTo>
                  <a:cubicBezTo>
                    <a:pt x="7151" y="7962"/>
                    <a:pt x="5517" y="5114"/>
                    <a:pt x="0" y="4823"/>
                  </a:cubicBezTo>
                  <a:lnTo>
                    <a:pt x="0" y="4823"/>
                  </a:lnTo>
                  <a:lnTo>
                    <a:pt x="2532" y="20789"/>
                  </a:lnTo>
                  <a:cubicBezTo>
                    <a:pt x="2532" y="20789"/>
                    <a:pt x="11785" y="34291"/>
                    <a:pt x="15211" y="37931"/>
                  </a:cubicBezTo>
                  <a:cubicBezTo>
                    <a:pt x="16622" y="39429"/>
                    <a:pt x="18695" y="40778"/>
                    <a:pt x="20407" y="40778"/>
                  </a:cubicBezTo>
                  <a:cubicBezTo>
                    <a:pt x="20866" y="40778"/>
                    <a:pt x="21299" y="40681"/>
                    <a:pt x="21686" y="40464"/>
                  </a:cubicBezTo>
                  <a:cubicBezTo>
                    <a:pt x="23495" y="39451"/>
                    <a:pt x="25129" y="37049"/>
                    <a:pt x="26420" y="35109"/>
                  </a:cubicBezTo>
                  <a:cubicBezTo>
                    <a:pt x="30837" y="28478"/>
                    <a:pt x="34271" y="21676"/>
                    <a:pt x="35727" y="19349"/>
                  </a:cubicBezTo>
                  <a:cubicBezTo>
                    <a:pt x="36524" y="18074"/>
                    <a:pt x="37221" y="17553"/>
                    <a:pt x="38001" y="17056"/>
                  </a:cubicBezTo>
                  <a:cubicBezTo>
                    <a:pt x="39564" y="16060"/>
                    <a:pt x="40448" y="14183"/>
                    <a:pt x="40859" y="13181"/>
                  </a:cubicBezTo>
                  <a:cubicBezTo>
                    <a:pt x="41486" y="11658"/>
                    <a:pt x="40280" y="10639"/>
                    <a:pt x="40280" y="10639"/>
                  </a:cubicBezTo>
                  <a:cubicBezTo>
                    <a:pt x="40702" y="9510"/>
                    <a:pt x="40040" y="8594"/>
                    <a:pt x="39337" y="8594"/>
                  </a:cubicBezTo>
                  <a:cubicBezTo>
                    <a:pt x="39330" y="8594"/>
                    <a:pt x="39323" y="8594"/>
                    <a:pt x="39316" y="8595"/>
                  </a:cubicBezTo>
                  <a:cubicBezTo>
                    <a:pt x="39316" y="8595"/>
                    <a:pt x="41113" y="5612"/>
                    <a:pt x="41675" y="4625"/>
                  </a:cubicBezTo>
                  <a:cubicBezTo>
                    <a:pt x="42006" y="4044"/>
                    <a:pt x="42403" y="3304"/>
                    <a:pt x="42530" y="3000"/>
                  </a:cubicBezTo>
                  <a:cubicBezTo>
                    <a:pt x="42735" y="2514"/>
                    <a:pt x="42550" y="2059"/>
                    <a:pt x="42252" y="1919"/>
                  </a:cubicBezTo>
                  <a:cubicBezTo>
                    <a:pt x="42124" y="1859"/>
                    <a:pt x="41977" y="1822"/>
                    <a:pt x="41822" y="1822"/>
                  </a:cubicBezTo>
                  <a:cubicBezTo>
                    <a:pt x="41525" y="1822"/>
                    <a:pt x="41198" y="1959"/>
                    <a:pt x="40925" y="2333"/>
                  </a:cubicBezTo>
                  <a:cubicBezTo>
                    <a:pt x="39883" y="3764"/>
                    <a:pt x="39456" y="4225"/>
                    <a:pt x="37940" y="6476"/>
                  </a:cubicBezTo>
                  <a:cubicBezTo>
                    <a:pt x="37630" y="6938"/>
                    <a:pt x="37196" y="7511"/>
                    <a:pt x="36753" y="7511"/>
                  </a:cubicBezTo>
                  <a:cubicBezTo>
                    <a:pt x="36677" y="7511"/>
                    <a:pt x="36600" y="7494"/>
                    <a:pt x="36524" y="7457"/>
                  </a:cubicBezTo>
                  <a:cubicBezTo>
                    <a:pt x="36238" y="7372"/>
                    <a:pt x="36290" y="6848"/>
                    <a:pt x="36348" y="6552"/>
                  </a:cubicBezTo>
                  <a:cubicBezTo>
                    <a:pt x="36504" y="5747"/>
                    <a:pt x="37384" y="2660"/>
                    <a:pt x="37606" y="1426"/>
                  </a:cubicBezTo>
                  <a:cubicBezTo>
                    <a:pt x="37648" y="1187"/>
                    <a:pt x="37683" y="940"/>
                    <a:pt x="37630" y="705"/>
                  </a:cubicBezTo>
                  <a:cubicBezTo>
                    <a:pt x="37531" y="269"/>
                    <a:pt x="37252" y="1"/>
                    <a:pt x="36914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854;p109">
              <a:extLst>
                <a:ext uri="{FF2B5EF4-FFF2-40B4-BE49-F238E27FC236}">
                  <a16:creationId xmlns:a16="http://schemas.microsoft.com/office/drawing/2014/main" id="{66C7C939-2809-B04C-81C7-9890D4D3C8B3}"/>
                </a:ext>
              </a:extLst>
            </p:cNvPr>
            <p:cNvSpPr/>
            <p:nvPr/>
          </p:nvSpPr>
          <p:spPr>
            <a:xfrm>
              <a:off x="5118850" y="964100"/>
              <a:ext cx="496050" cy="624750"/>
            </a:xfrm>
            <a:custGeom>
              <a:avLst/>
              <a:gdLst/>
              <a:ahLst/>
              <a:cxnLst/>
              <a:rect l="l" t="t" r="r" b="b"/>
              <a:pathLst>
                <a:path w="19842" h="24990" extrusionOk="0">
                  <a:moveTo>
                    <a:pt x="3810" y="0"/>
                  </a:moveTo>
                  <a:cubicBezTo>
                    <a:pt x="3810" y="0"/>
                    <a:pt x="1" y="8547"/>
                    <a:pt x="6335" y="17262"/>
                  </a:cubicBezTo>
                  <a:lnTo>
                    <a:pt x="11378" y="24989"/>
                  </a:lnTo>
                  <a:cubicBezTo>
                    <a:pt x="14430" y="24989"/>
                    <a:pt x="18005" y="21301"/>
                    <a:pt x="19841" y="17595"/>
                  </a:cubicBezTo>
                  <a:cubicBezTo>
                    <a:pt x="19841" y="17595"/>
                    <a:pt x="15320" y="10088"/>
                    <a:pt x="12996" y="6379"/>
                  </a:cubicBezTo>
                  <a:cubicBezTo>
                    <a:pt x="10886" y="3014"/>
                    <a:pt x="8721" y="0"/>
                    <a:pt x="3810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855;p109">
              <a:extLst>
                <a:ext uri="{FF2B5EF4-FFF2-40B4-BE49-F238E27FC236}">
                  <a16:creationId xmlns:a16="http://schemas.microsoft.com/office/drawing/2014/main" id="{49DBD3F4-3BA3-724A-9388-8A1329E00918}"/>
                </a:ext>
              </a:extLst>
            </p:cNvPr>
            <p:cNvSpPr/>
            <p:nvPr/>
          </p:nvSpPr>
          <p:spPr>
            <a:xfrm>
              <a:off x="5118850" y="964100"/>
              <a:ext cx="496050" cy="624750"/>
            </a:xfrm>
            <a:custGeom>
              <a:avLst/>
              <a:gdLst/>
              <a:ahLst/>
              <a:cxnLst/>
              <a:rect l="l" t="t" r="r" b="b"/>
              <a:pathLst>
                <a:path w="19842" h="24990" extrusionOk="0">
                  <a:moveTo>
                    <a:pt x="3810" y="0"/>
                  </a:moveTo>
                  <a:cubicBezTo>
                    <a:pt x="3810" y="0"/>
                    <a:pt x="1" y="8547"/>
                    <a:pt x="6335" y="17262"/>
                  </a:cubicBezTo>
                  <a:lnTo>
                    <a:pt x="11378" y="24989"/>
                  </a:lnTo>
                  <a:cubicBezTo>
                    <a:pt x="14430" y="24989"/>
                    <a:pt x="18005" y="21301"/>
                    <a:pt x="19841" y="17595"/>
                  </a:cubicBezTo>
                  <a:cubicBezTo>
                    <a:pt x="19841" y="17595"/>
                    <a:pt x="15320" y="10088"/>
                    <a:pt x="12996" y="6379"/>
                  </a:cubicBezTo>
                  <a:cubicBezTo>
                    <a:pt x="10886" y="3014"/>
                    <a:pt x="8721" y="0"/>
                    <a:pt x="3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919;p86">
            <a:hlinkClick r:id="" action="ppaction://noaction"/>
            <a:extLst>
              <a:ext uri="{FF2B5EF4-FFF2-40B4-BE49-F238E27FC236}">
                <a16:creationId xmlns:a16="http://schemas.microsoft.com/office/drawing/2014/main" id="{2135A325-4C86-AA47-AFBE-4BC8CC86D147}"/>
              </a:ext>
            </a:extLst>
          </p:cNvPr>
          <p:cNvSpPr/>
          <p:nvPr/>
        </p:nvSpPr>
        <p:spPr>
          <a:xfrm>
            <a:off x="7229852" y="3677311"/>
            <a:ext cx="1866900" cy="67934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5" name="Google Shape;1920;p86">
            <a:hlinkClick r:id="" action="ppaction://noaction"/>
            <a:extLst>
              <a:ext uri="{FF2B5EF4-FFF2-40B4-BE49-F238E27FC236}">
                <a16:creationId xmlns:a16="http://schemas.microsoft.com/office/drawing/2014/main" id="{11674EFC-4A7E-3F45-844C-F058344E576D}"/>
              </a:ext>
            </a:extLst>
          </p:cNvPr>
          <p:cNvSpPr txBox="1"/>
          <p:nvPr/>
        </p:nvSpPr>
        <p:spPr>
          <a:xfrm>
            <a:off x="7487552" y="3677312"/>
            <a:ext cx="1351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noProof="1">
                <a:solidFill>
                  <a:schemeClr val="bg1"/>
                </a:solidFill>
                <a:latin typeface="Tw Cen MT" panose="020B0602020104020603" pitchFamily="34" charset="77"/>
                <a:ea typeface="DM Sans"/>
                <a:cs typeface="DM Sans"/>
                <a:sym typeface="DM Sans"/>
              </a:rPr>
              <a:t>2400 </a:t>
            </a:r>
            <a:r>
              <a:rPr lang="en" sz="1600" noProof="1">
                <a:solidFill>
                  <a:schemeClr val="bg1"/>
                </a:solidFill>
                <a:latin typeface="Tw Cen MT" panose="020B0602020104020603" pitchFamily="34" charset="77"/>
                <a:ea typeface="DM Sans"/>
                <a:cs typeface="DM Sans"/>
                <a:sym typeface="DM Sans"/>
              </a:rPr>
              <a:t>responden</a:t>
            </a:r>
            <a:endParaRPr lang="en" noProof="1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77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7;p73">
            <a:extLst>
              <a:ext uri="{FF2B5EF4-FFF2-40B4-BE49-F238E27FC236}">
                <a16:creationId xmlns:a16="http://schemas.microsoft.com/office/drawing/2014/main" id="{CBA2AD77-06A9-0341-BF1C-1E1DF0E18DFD}"/>
              </a:ext>
            </a:extLst>
          </p:cNvPr>
          <p:cNvSpPr txBox="1">
            <a:spLocks/>
          </p:cNvSpPr>
          <p:nvPr/>
        </p:nvSpPr>
        <p:spPr>
          <a:xfrm>
            <a:off x="449609" y="2065833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D" sz="4400" b="1" dirty="0">
                <a:solidFill>
                  <a:schemeClr val="bg1"/>
                </a:solidFill>
                <a:latin typeface="Tw Cen MT" panose="020B0602020104020603" pitchFamily="34" charset="77"/>
              </a:rPr>
              <a:t>HASIL SURVEI KEBUTUHAN HUKUM</a:t>
            </a:r>
          </a:p>
        </p:txBody>
      </p:sp>
    </p:spTree>
    <p:extLst>
      <p:ext uri="{BB962C8B-B14F-4D97-AF65-F5344CB8AC3E}">
        <p14:creationId xmlns:p14="http://schemas.microsoft.com/office/powerpoint/2010/main" val="4270802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2279BC-AB98-0C4A-B990-EF7EF9C6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052" y="1497244"/>
            <a:ext cx="6730584" cy="3043768"/>
          </a:xfrm>
          <a:prstGeom prst="rect">
            <a:avLst/>
          </a:prstGeom>
        </p:spPr>
      </p:pic>
      <p:sp>
        <p:nvSpPr>
          <p:cNvPr id="19" name="Google Shape;1227;p73">
            <a:extLst>
              <a:ext uri="{FF2B5EF4-FFF2-40B4-BE49-F238E27FC236}">
                <a16:creationId xmlns:a16="http://schemas.microsoft.com/office/drawing/2014/main" id="{872749C2-6489-CB4C-88C1-12ACC653A4CB}"/>
              </a:ext>
            </a:extLst>
          </p:cNvPr>
          <p:cNvSpPr txBox="1">
            <a:spLocks/>
          </p:cNvSpPr>
          <p:nvPr/>
        </p:nvSpPr>
        <p:spPr>
          <a:xfrm>
            <a:off x="117123" y="414623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PENGALAMAN PERMASALAHAN HUKUM</a:t>
            </a:r>
          </a:p>
        </p:txBody>
      </p:sp>
      <p:sp>
        <p:nvSpPr>
          <p:cNvPr id="22" name="Google Shape;2705;p33">
            <a:extLst>
              <a:ext uri="{FF2B5EF4-FFF2-40B4-BE49-F238E27FC236}">
                <a16:creationId xmlns:a16="http://schemas.microsoft.com/office/drawing/2014/main" id="{A6F7D245-3DB9-3A4D-97A9-228A48CC13C1}"/>
              </a:ext>
            </a:extLst>
          </p:cNvPr>
          <p:cNvSpPr/>
          <p:nvPr/>
        </p:nvSpPr>
        <p:spPr>
          <a:xfrm rot="5400000">
            <a:off x="8725860" y="1174609"/>
            <a:ext cx="39896" cy="63125"/>
          </a:xfrm>
          <a:custGeom>
            <a:avLst/>
            <a:gdLst/>
            <a:ahLst/>
            <a:cxnLst/>
            <a:rect l="l" t="t" r="r" b="b"/>
            <a:pathLst>
              <a:path w="411" h="380" extrusionOk="0">
                <a:moveTo>
                  <a:pt x="297" y="1"/>
                </a:moveTo>
                <a:cubicBezTo>
                  <a:pt x="183" y="13"/>
                  <a:pt x="82" y="83"/>
                  <a:pt x="38" y="190"/>
                </a:cubicBezTo>
                <a:cubicBezTo>
                  <a:pt x="0" y="266"/>
                  <a:pt x="7" y="379"/>
                  <a:pt x="120" y="379"/>
                </a:cubicBezTo>
                <a:cubicBezTo>
                  <a:pt x="234" y="367"/>
                  <a:pt x="328" y="297"/>
                  <a:pt x="379" y="190"/>
                </a:cubicBezTo>
                <a:cubicBezTo>
                  <a:pt x="410" y="121"/>
                  <a:pt x="410" y="1"/>
                  <a:pt x="29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706;p33">
            <a:extLst>
              <a:ext uri="{FF2B5EF4-FFF2-40B4-BE49-F238E27FC236}">
                <a16:creationId xmlns:a16="http://schemas.microsoft.com/office/drawing/2014/main" id="{DFBF2DA1-A3F6-3847-AC50-EEBC8D3708CC}"/>
              </a:ext>
            </a:extLst>
          </p:cNvPr>
          <p:cNvSpPr/>
          <p:nvPr/>
        </p:nvSpPr>
        <p:spPr>
          <a:xfrm rot="5400000">
            <a:off x="8640344" y="1205550"/>
            <a:ext cx="32519" cy="50168"/>
          </a:xfrm>
          <a:custGeom>
            <a:avLst/>
            <a:gdLst/>
            <a:ahLst/>
            <a:cxnLst/>
            <a:rect l="l" t="t" r="r" b="b"/>
            <a:pathLst>
              <a:path w="335" h="302" extrusionOk="0">
                <a:moveTo>
                  <a:pt x="212" y="0"/>
                </a:moveTo>
                <a:cubicBezTo>
                  <a:pt x="191" y="0"/>
                  <a:pt x="171" y="2"/>
                  <a:pt x="152" y="5"/>
                </a:cubicBezTo>
                <a:cubicBezTo>
                  <a:pt x="101" y="18"/>
                  <a:pt x="1" y="100"/>
                  <a:pt x="26" y="169"/>
                </a:cubicBezTo>
                <a:cubicBezTo>
                  <a:pt x="11" y="237"/>
                  <a:pt x="30" y="301"/>
                  <a:pt x="95" y="301"/>
                </a:cubicBezTo>
                <a:cubicBezTo>
                  <a:pt x="114" y="301"/>
                  <a:pt x="137" y="295"/>
                  <a:pt x="164" y="282"/>
                </a:cubicBezTo>
                <a:cubicBezTo>
                  <a:pt x="221" y="257"/>
                  <a:pt x="272" y="207"/>
                  <a:pt x="297" y="150"/>
                </a:cubicBezTo>
                <a:cubicBezTo>
                  <a:pt x="316" y="112"/>
                  <a:pt x="335" y="18"/>
                  <a:pt x="272" y="5"/>
                </a:cubicBezTo>
                <a:cubicBezTo>
                  <a:pt x="253" y="2"/>
                  <a:pt x="232" y="0"/>
                  <a:pt x="2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707;p33">
            <a:extLst>
              <a:ext uri="{FF2B5EF4-FFF2-40B4-BE49-F238E27FC236}">
                <a16:creationId xmlns:a16="http://schemas.microsoft.com/office/drawing/2014/main" id="{510DE040-C9C3-F24D-B497-C4DEDADFFA43}"/>
              </a:ext>
            </a:extLst>
          </p:cNvPr>
          <p:cNvSpPr/>
          <p:nvPr/>
        </p:nvSpPr>
        <p:spPr>
          <a:xfrm rot="5400000">
            <a:off x="8563995" y="1175255"/>
            <a:ext cx="47176" cy="48340"/>
          </a:xfrm>
          <a:custGeom>
            <a:avLst/>
            <a:gdLst/>
            <a:ahLst/>
            <a:cxnLst/>
            <a:rect l="l" t="t" r="r" b="b"/>
            <a:pathLst>
              <a:path w="486" h="291" extrusionOk="0">
                <a:moveTo>
                  <a:pt x="316" y="0"/>
                </a:moveTo>
                <a:cubicBezTo>
                  <a:pt x="183" y="0"/>
                  <a:pt x="0" y="290"/>
                  <a:pt x="177" y="290"/>
                </a:cubicBezTo>
                <a:cubicBezTo>
                  <a:pt x="303" y="290"/>
                  <a:pt x="486" y="0"/>
                  <a:pt x="3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708;p33">
            <a:extLst>
              <a:ext uri="{FF2B5EF4-FFF2-40B4-BE49-F238E27FC236}">
                <a16:creationId xmlns:a16="http://schemas.microsoft.com/office/drawing/2014/main" id="{11B31FF4-1526-5942-925A-CCE5FF2338BF}"/>
              </a:ext>
            </a:extLst>
          </p:cNvPr>
          <p:cNvSpPr/>
          <p:nvPr/>
        </p:nvSpPr>
        <p:spPr>
          <a:xfrm rot="5400000">
            <a:off x="8667908" y="1132226"/>
            <a:ext cx="30383" cy="41695"/>
          </a:xfrm>
          <a:custGeom>
            <a:avLst/>
            <a:gdLst/>
            <a:ahLst/>
            <a:cxnLst/>
            <a:rect l="l" t="t" r="r" b="b"/>
            <a:pathLst>
              <a:path w="313" h="251" extrusionOk="0">
                <a:moveTo>
                  <a:pt x="236" y="0"/>
                </a:moveTo>
                <a:cubicBezTo>
                  <a:pt x="227" y="0"/>
                  <a:pt x="218" y="2"/>
                  <a:pt x="208" y="7"/>
                </a:cubicBezTo>
                <a:cubicBezTo>
                  <a:pt x="114" y="25"/>
                  <a:pt x="0" y="164"/>
                  <a:pt x="107" y="240"/>
                </a:cubicBezTo>
                <a:cubicBezTo>
                  <a:pt x="118" y="248"/>
                  <a:pt x="130" y="251"/>
                  <a:pt x="141" y="251"/>
                </a:cubicBezTo>
                <a:cubicBezTo>
                  <a:pt x="177" y="251"/>
                  <a:pt x="214" y="220"/>
                  <a:pt x="233" y="196"/>
                </a:cubicBezTo>
                <a:lnTo>
                  <a:pt x="246" y="177"/>
                </a:lnTo>
                <a:cubicBezTo>
                  <a:pt x="265" y="152"/>
                  <a:pt x="284" y="126"/>
                  <a:pt x="297" y="95"/>
                </a:cubicBezTo>
                <a:cubicBezTo>
                  <a:pt x="312" y="48"/>
                  <a:pt x="280" y="0"/>
                  <a:pt x="2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709;p33">
            <a:extLst>
              <a:ext uri="{FF2B5EF4-FFF2-40B4-BE49-F238E27FC236}">
                <a16:creationId xmlns:a16="http://schemas.microsoft.com/office/drawing/2014/main" id="{5F32766F-0F51-7349-8052-382A7DD2B405}"/>
              </a:ext>
            </a:extLst>
          </p:cNvPr>
          <p:cNvSpPr/>
          <p:nvPr/>
        </p:nvSpPr>
        <p:spPr>
          <a:xfrm rot="5400000">
            <a:off x="8883596" y="1116235"/>
            <a:ext cx="21938" cy="31064"/>
          </a:xfrm>
          <a:custGeom>
            <a:avLst/>
            <a:gdLst/>
            <a:ahLst/>
            <a:cxnLst/>
            <a:rect l="l" t="t" r="r" b="b"/>
            <a:pathLst>
              <a:path w="226" h="187" extrusionOk="0">
                <a:moveTo>
                  <a:pt x="168" y="1"/>
                </a:moveTo>
                <a:cubicBezTo>
                  <a:pt x="157" y="1"/>
                  <a:pt x="145" y="4"/>
                  <a:pt x="132" y="11"/>
                </a:cubicBezTo>
                <a:cubicBezTo>
                  <a:pt x="107" y="24"/>
                  <a:pt x="82" y="43"/>
                  <a:pt x="63" y="62"/>
                </a:cubicBezTo>
                <a:cubicBezTo>
                  <a:pt x="0" y="124"/>
                  <a:pt x="26" y="187"/>
                  <a:pt x="78" y="187"/>
                </a:cubicBezTo>
                <a:cubicBezTo>
                  <a:pt x="99" y="187"/>
                  <a:pt x="125" y="176"/>
                  <a:pt x="151" y="150"/>
                </a:cubicBezTo>
                <a:cubicBezTo>
                  <a:pt x="170" y="131"/>
                  <a:pt x="189" y="106"/>
                  <a:pt x="201" y="81"/>
                </a:cubicBezTo>
                <a:cubicBezTo>
                  <a:pt x="226" y="37"/>
                  <a:pt x="205" y="1"/>
                  <a:pt x="168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10;p33">
            <a:extLst>
              <a:ext uri="{FF2B5EF4-FFF2-40B4-BE49-F238E27FC236}">
                <a16:creationId xmlns:a16="http://schemas.microsoft.com/office/drawing/2014/main" id="{5B9E0A68-7FD1-7649-85D1-27C09BE00BFD}"/>
              </a:ext>
            </a:extLst>
          </p:cNvPr>
          <p:cNvSpPr/>
          <p:nvPr/>
        </p:nvSpPr>
        <p:spPr>
          <a:xfrm rot="5400000">
            <a:off x="7553829" y="977567"/>
            <a:ext cx="21453" cy="29901"/>
          </a:xfrm>
          <a:custGeom>
            <a:avLst/>
            <a:gdLst/>
            <a:ahLst/>
            <a:cxnLst/>
            <a:rect l="l" t="t" r="r" b="b"/>
            <a:pathLst>
              <a:path w="221" h="180" extrusionOk="0">
                <a:moveTo>
                  <a:pt x="121" y="0"/>
                </a:moveTo>
                <a:cubicBezTo>
                  <a:pt x="91" y="0"/>
                  <a:pt x="54" y="33"/>
                  <a:pt x="44" y="49"/>
                </a:cubicBezTo>
                <a:cubicBezTo>
                  <a:pt x="38" y="55"/>
                  <a:pt x="38" y="62"/>
                  <a:pt x="31" y="74"/>
                </a:cubicBezTo>
                <a:cubicBezTo>
                  <a:pt x="1" y="120"/>
                  <a:pt x="7" y="179"/>
                  <a:pt x="55" y="179"/>
                </a:cubicBezTo>
                <a:cubicBezTo>
                  <a:pt x="66" y="179"/>
                  <a:pt x="79" y="176"/>
                  <a:pt x="94" y="169"/>
                </a:cubicBezTo>
                <a:cubicBezTo>
                  <a:pt x="139" y="150"/>
                  <a:pt x="221" y="55"/>
                  <a:pt x="151" y="11"/>
                </a:cubicBezTo>
                <a:lnTo>
                  <a:pt x="139" y="5"/>
                </a:lnTo>
                <a:cubicBezTo>
                  <a:pt x="133" y="2"/>
                  <a:pt x="127" y="0"/>
                  <a:pt x="1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711;p33">
            <a:extLst>
              <a:ext uri="{FF2B5EF4-FFF2-40B4-BE49-F238E27FC236}">
                <a16:creationId xmlns:a16="http://schemas.microsoft.com/office/drawing/2014/main" id="{BDC18B2F-C84B-A74B-A55B-3B1A90E18DE8}"/>
              </a:ext>
            </a:extLst>
          </p:cNvPr>
          <p:cNvSpPr/>
          <p:nvPr/>
        </p:nvSpPr>
        <p:spPr>
          <a:xfrm rot="5400000">
            <a:off x="7670901" y="979819"/>
            <a:ext cx="28345" cy="28406"/>
          </a:xfrm>
          <a:custGeom>
            <a:avLst/>
            <a:gdLst/>
            <a:ahLst/>
            <a:cxnLst/>
            <a:rect l="l" t="t" r="r" b="b"/>
            <a:pathLst>
              <a:path w="292" h="171" extrusionOk="0">
                <a:moveTo>
                  <a:pt x="184" y="1"/>
                </a:moveTo>
                <a:cubicBezTo>
                  <a:pt x="108" y="1"/>
                  <a:pt x="1" y="171"/>
                  <a:pt x="108" y="171"/>
                </a:cubicBezTo>
                <a:cubicBezTo>
                  <a:pt x="184" y="171"/>
                  <a:pt x="291" y="1"/>
                  <a:pt x="18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712;p33">
            <a:extLst>
              <a:ext uri="{FF2B5EF4-FFF2-40B4-BE49-F238E27FC236}">
                <a16:creationId xmlns:a16="http://schemas.microsoft.com/office/drawing/2014/main" id="{664D706C-DF91-4446-B34B-38C33CC94300}"/>
              </a:ext>
            </a:extLst>
          </p:cNvPr>
          <p:cNvSpPr/>
          <p:nvPr/>
        </p:nvSpPr>
        <p:spPr>
          <a:xfrm rot="5400000">
            <a:off x="7809096" y="1047019"/>
            <a:ext cx="36013" cy="50001"/>
          </a:xfrm>
          <a:custGeom>
            <a:avLst/>
            <a:gdLst/>
            <a:ahLst/>
            <a:cxnLst/>
            <a:rect l="l" t="t" r="r" b="b"/>
            <a:pathLst>
              <a:path w="371" h="301" extrusionOk="0">
                <a:moveTo>
                  <a:pt x="259" y="1"/>
                </a:moveTo>
                <a:cubicBezTo>
                  <a:pt x="227" y="1"/>
                  <a:pt x="191" y="13"/>
                  <a:pt x="158" y="38"/>
                </a:cubicBezTo>
                <a:cubicBezTo>
                  <a:pt x="88" y="88"/>
                  <a:pt x="38" y="164"/>
                  <a:pt x="13" y="246"/>
                </a:cubicBezTo>
                <a:cubicBezTo>
                  <a:pt x="0" y="286"/>
                  <a:pt x="22" y="301"/>
                  <a:pt x="50" y="301"/>
                </a:cubicBezTo>
                <a:cubicBezTo>
                  <a:pt x="65" y="301"/>
                  <a:pt x="81" y="297"/>
                  <a:pt x="95" y="290"/>
                </a:cubicBezTo>
                <a:cubicBezTo>
                  <a:pt x="105" y="295"/>
                  <a:pt x="116" y="297"/>
                  <a:pt x="127" y="297"/>
                </a:cubicBezTo>
                <a:cubicBezTo>
                  <a:pt x="206" y="297"/>
                  <a:pt x="301" y="194"/>
                  <a:pt x="328" y="145"/>
                </a:cubicBezTo>
                <a:cubicBezTo>
                  <a:pt x="370" y="51"/>
                  <a:pt x="324" y="1"/>
                  <a:pt x="25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713;p33">
            <a:extLst>
              <a:ext uri="{FF2B5EF4-FFF2-40B4-BE49-F238E27FC236}">
                <a16:creationId xmlns:a16="http://schemas.microsoft.com/office/drawing/2014/main" id="{3E510EBE-BA9F-134D-9EC2-7FDF84554B25}"/>
              </a:ext>
            </a:extLst>
          </p:cNvPr>
          <p:cNvSpPr/>
          <p:nvPr/>
        </p:nvSpPr>
        <p:spPr>
          <a:xfrm rot="5400000">
            <a:off x="7713217" y="1119120"/>
            <a:ext cx="30092" cy="48007"/>
          </a:xfrm>
          <a:custGeom>
            <a:avLst/>
            <a:gdLst/>
            <a:ahLst/>
            <a:cxnLst/>
            <a:rect l="l" t="t" r="r" b="b"/>
            <a:pathLst>
              <a:path w="310" h="289" extrusionOk="0">
                <a:moveTo>
                  <a:pt x="186" y="0"/>
                </a:moveTo>
                <a:cubicBezTo>
                  <a:pt x="170" y="0"/>
                  <a:pt x="155" y="2"/>
                  <a:pt x="139" y="4"/>
                </a:cubicBezTo>
                <a:cubicBezTo>
                  <a:pt x="82" y="4"/>
                  <a:pt x="0" y="80"/>
                  <a:pt x="19" y="143"/>
                </a:cubicBezTo>
                <a:cubicBezTo>
                  <a:pt x="38" y="187"/>
                  <a:pt x="19" y="219"/>
                  <a:pt x="51" y="263"/>
                </a:cubicBezTo>
                <a:cubicBezTo>
                  <a:pt x="62" y="281"/>
                  <a:pt x="78" y="288"/>
                  <a:pt x="96" y="288"/>
                </a:cubicBezTo>
                <a:cubicBezTo>
                  <a:pt x="161" y="288"/>
                  <a:pt x="257" y="195"/>
                  <a:pt x="271" y="156"/>
                </a:cubicBezTo>
                <a:lnTo>
                  <a:pt x="278" y="143"/>
                </a:lnTo>
                <a:cubicBezTo>
                  <a:pt x="290" y="99"/>
                  <a:pt x="309" y="36"/>
                  <a:pt x="252" y="11"/>
                </a:cubicBezTo>
                <a:cubicBezTo>
                  <a:pt x="230" y="3"/>
                  <a:pt x="208" y="0"/>
                  <a:pt x="1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714;p33">
            <a:extLst>
              <a:ext uri="{FF2B5EF4-FFF2-40B4-BE49-F238E27FC236}">
                <a16:creationId xmlns:a16="http://schemas.microsoft.com/office/drawing/2014/main" id="{F85D414F-C5E7-C14E-BE4E-A1BB0F54796E}"/>
              </a:ext>
            </a:extLst>
          </p:cNvPr>
          <p:cNvSpPr/>
          <p:nvPr/>
        </p:nvSpPr>
        <p:spPr>
          <a:xfrm rot="5400000">
            <a:off x="7535873" y="1086331"/>
            <a:ext cx="23976" cy="32724"/>
          </a:xfrm>
          <a:custGeom>
            <a:avLst/>
            <a:gdLst/>
            <a:ahLst/>
            <a:cxnLst/>
            <a:rect l="l" t="t" r="r" b="b"/>
            <a:pathLst>
              <a:path w="247" h="197" extrusionOk="0">
                <a:moveTo>
                  <a:pt x="136" y="0"/>
                </a:moveTo>
                <a:cubicBezTo>
                  <a:pt x="121" y="0"/>
                  <a:pt x="107" y="5"/>
                  <a:pt x="95" y="14"/>
                </a:cubicBezTo>
                <a:cubicBezTo>
                  <a:pt x="82" y="20"/>
                  <a:pt x="70" y="33"/>
                  <a:pt x="57" y="39"/>
                </a:cubicBezTo>
                <a:cubicBezTo>
                  <a:pt x="51" y="45"/>
                  <a:pt x="45" y="52"/>
                  <a:pt x="38" y="58"/>
                </a:cubicBezTo>
                <a:cubicBezTo>
                  <a:pt x="32" y="71"/>
                  <a:pt x="26" y="77"/>
                  <a:pt x="19" y="89"/>
                </a:cubicBezTo>
                <a:cubicBezTo>
                  <a:pt x="13" y="96"/>
                  <a:pt x="13" y="102"/>
                  <a:pt x="13" y="108"/>
                </a:cubicBezTo>
                <a:cubicBezTo>
                  <a:pt x="7" y="121"/>
                  <a:pt x="0" y="134"/>
                  <a:pt x="0" y="146"/>
                </a:cubicBezTo>
                <a:lnTo>
                  <a:pt x="0" y="153"/>
                </a:lnTo>
                <a:cubicBezTo>
                  <a:pt x="0" y="178"/>
                  <a:pt x="19" y="197"/>
                  <a:pt x="45" y="197"/>
                </a:cubicBezTo>
                <a:lnTo>
                  <a:pt x="57" y="197"/>
                </a:lnTo>
                <a:cubicBezTo>
                  <a:pt x="114" y="190"/>
                  <a:pt x="246" y="83"/>
                  <a:pt x="183" y="20"/>
                </a:cubicBezTo>
                <a:cubicBezTo>
                  <a:pt x="170" y="7"/>
                  <a:pt x="153" y="0"/>
                  <a:pt x="1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15;p33">
            <a:extLst>
              <a:ext uri="{FF2B5EF4-FFF2-40B4-BE49-F238E27FC236}">
                <a16:creationId xmlns:a16="http://schemas.microsoft.com/office/drawing/2014/main" id="{ADBD8BFD-E432-9645-B709-430503B87EBB}"/>
              </a:ext>
            </a:extLst>
          </p:cNvPr>
          <p:cNvSpPr/>
          <p:nvPr/>
        </p:nvSpPr>
        <p:spPr>
          <a:xfrm rot="5400000">
            <a:off x="7650771" y="1063970"/>
            <a:ext cx="22423" cy="40366"/>
          </a:xfrm>
          <a:custGeom>
            <a:avLst/>
            <a:gdLst/>
            <a:ahLst/>
            <a:cxnLst/>
            <a:rect l="l" t="t" r="r" b="b"/>
            <a:pathLst>
              <a:path w="231" h="243" extrusionOk="0">
                <a:moveTo>
                  <a:pt x="157" y="0"/>
                </a:moveTo>
                <a:cubicBezTo>
                  <a:pt x="149" y="0"/>
                  <a:pt x="141" y="2"/>
                  <a:pt x="133" y="5"/>
                </a:cubicBezTo>
                <a:cubicBezTo>
                  <a:pt x="64" y="24"/>
                  <a:pt x="7" y="80"/>
                  <a:pt x="1" y="156"/>
                </a:cubicBezTo>
                <a:cubicBezTo>
                  <a:pt x="1" y="194"/>
                  <a:pt x="1" y="213"/>
                  <a:pt x="26" y="232"/>
                </a:cubicBezTo>
                <a:cubicBezTo>
                  <a:pt x="38" y="239"/>
                  <a:pt x="51" y="243"/>
                  <a:pt x="64" y="243"/>
                </a:cubicBezTo>
                <a:cubicBezTo>
                  <a:pt x="105" y="243"/>
                  <a:pt x="147" y="210"/>
                  <a:pt x="171" y="181"/>
                </a:cubicBezTo>
                <a:cubicBezTo>
                  <a:pt x="190" y="150"/>
                  <a:pt x="209" y="112"/>
                  <a:pt x="215" y="80"/>
                </a:cubicBezTo>
                <a:cubicBezTo>
                  <a:pt x="231" y="38"/>
                  <a:pt x="198" y="0"/>
                  <a:pt x="1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716;p33">
            <a:extLst>
              <a:ext uri="{FF2B5EF4-FFF2-40B4-BE49-F238E27FC236}">
                <a16:creationId xmlns:a16="http://schemas.microsoft.com/office/drawing/2014/main" id="{2955F9DC-5A9A-6F4E-8E07-A72F38F0ED7D}"/>
              </a:ext>
            </a:extLst>
          </p:cNvPr>
          <p:cNvSpPr/>
          <p:nvPr/>
        </p:nvSpPr>
        <p:spPr>
          <a:xfrm rot="5400000">
            <a:off x="7905671" y="1163101"/>
            <a:ext cx="36887" cy="57311"/>
          </a:xfrm>
          <a:custGeom>
            <a:avLst/>
            <a:gdLst/>
            <a:ahLst/>
            <a:cxnLst/>
            <a:rect l="l" t="t" r="r" b="b"/>
            <a:pathLst>
              <a:path w="380" h="345" extrusionOk="0">
                <a:moveTo>
                  <a:pt x="244" y="1"/>
                </a:moveTo>
                <a:cubicBezTo>
                  <a:pt x="159" y="1"/>
                  <a:pt x="65" y="122"/>
                  <a:pt x="45" y="183"/>
                </a:cubicBezTo>
                <a:cubicBezTo>
                  <a:pt x="32" y="215"/>
                  <a:pt x="26" y="253"/>
                  <a:pt x="14" y="290"/>
                </a:cubicBezTo>
                <a:cubicBezTo>
                  <a:pt x="1" y="331"/>
                  <a:pt x="16" y="345"/>
                  <a:pt x="40" y="345"/>
                </a:cubicBezTo>
                <a:cubicBezTo>
                  <a:pt x="76" y="345"/>
                  <a:pt x="133" y="313"/>
                  <a:pt x="152" y="290"/>
                </a:cubicBezTo>
                <a:cubicBezTo>
                  <a:pt x="159" y="278"/>
                  <a:pt x="171" y="271"/>
                  <a:pt x="184" y="265"/>
                </a:cubicBezTo>
                <a:cubicBezTo>
                  <a:pt x="253" y="240"/>
                  <a:pt x="379" y="101"/>
                  <a:pt x="304" y="25"/>
                </a:cubicBezTo>
                <a:cubicBezTo>
                  <a:pt x="285" y="8"/>
                  <a:pt x="265" y="1"/>
                  <a:pt x="24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717;p33">
            <a:extLst>
              <a:ext uri="{FF2B5EF4-FFF2-40B4-BE49-F238E27FC236}">
                <a16:creationId xmlns:a16="http://schemas.microsoft.com/office/drawing/2014/main" id="{F1CB6DCE-5FC5-4F41-BBB2-F1E819E8AA4A}"/>
              </a:ext>
            </a:extLst>
          </p:cNvPr>
          <p:cNvSpPr/>
          <p:nvPr/>
        </p:nvSpPr>
        <p:spPr>
          <a:xfrm rot="5400000">
            <a:off x="8019484" y="1032151"/>
            <a:ext cx="18735" cy="32559"/>
          </a:xfrm>
          <a:custGeom>
            <a:avLst/>
            <a:gdLst/>
            <a:ahLst/>
            <a:cxnLst/>
            <a:rect l="l" t="t" r="r" b="b"/>
            <a:pathLst>
              <a:path w="193" h="196" extrusionOk="0">
                <a:moveTo>
                  <a:pt x="143" y="1"/>
                </a:moveTo>
                <a:cubicBezTo>
                  <a:pt x="87" y="1"/>
                  <a:pt x="1" y="65"/>
                  <a:pt x="9" y="127"/>
                </a:cubicBezTo>
                <a:cubicBezTo>
                  <a:pt x="9" y="134"/>
                  <a:pt x="9" y="146"/>
                  <a:pt x="9" y="153"/>
                </a:cubicBezTo>
                <a:cubicBezTo>
                  <a:pt x="15" y="184"/>
                  <a:pt x="32" y="196"/>
                  <a:pt x="53" y="196"/>
                </a:cubicBezTo>
                <a:cubicBezTo>
                  <a:pt x="80" y="196"/>
                  <a:pt x="114" y="177"/>
                  <a:pt x="141" y="153"/>
                </a:cubicBezTo>
                <a:cubicBezTo>
                  <a:pt x="141" y="154"/>
                  <a:pt x="141" y="155"/>
                  <a:pt x="142" y="155"/>
                </a:cubicBezTo>
                <a:cubicBezTo>
                  <a:pt x="143" y="155"/>
                  <a:pt x="146" y="148"/>
                  <a:pt x="160" y="134"/>
                </a:cubicBezTo>
                <a:cubicBezTo>
                  <a:pt x="160" y="134"/>
                  <a:pt x="160" y="127"/>
                  <a:pt x="160" y="127"/>
                </a:cubicBezTo>
                <a:cubicBezTo>
                  <a:pt x="167" y="115"/>
                  <a:pt x="173" y="102"/>
                  <a:pt x="173" y="90"/>
                </a:cubicBezTo>
                <a:lnTo>
                  <a:pt x="179" y="96"/>
                </a:lnTo>
                <a:cubicBezTo>
                  <a:pt x="186" y="83"/>
                  <a:pt x="186" y="77"/>
                  <a:pt x="186" y="64"/>
                </a:cubicBezTo>
                <a:cubicBezTo>
                  <a:pt x="192" y="19"/>
                  <a:pt x="172" y="1"/>
                  <a:pt x="14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718;p33">
            <a:extLst>
              <a:ext uri="{FF2B5EF4-FFF2-40B4-BE49-F238E27FC236}">
                <a16:creationId xmlns:a16="http://schemas.microsoft.com/office/drawing/2014/main" id="{8766C1EC-0445-CA49-8AF5-D176FD13DC0B}"/>
              </a:ext>
            </a:extLst>
          </p:cNvPr>
          <p:cNvSpPr/>
          <p:nvPr/>
        </p:nvSpPr>
        <p:spPr>
          <a:xfrm rot="5400000">
            <a:off x="6792002" y="1072790"/>
            <a:ext cx="26306" cy="41363"/>
          </a:xfrm>
          <a:custGeom>
            <a:avLst/>
            <a:gdLst/>
            <a:ahLst/>
            <a:cxnLst/>
            <a:rect l="l" t="t" r="r" b="b"/>
            <a:pathLst>
              <a:path w="271" h="249" extrusionOk="0">
                <a:moveTo>
                  <a:pt x="193" y="1"/>
                </a:moveTo>
                <a:cubicBezTo>
                  <a:pt x="186" y="1"/>
                  <a:pt x="178" y="1"/>
                  <a:pt x="171" y="3"/>
                </a:cubicBezTo>
                <a:cubicBezTo>
                  <a:pt x="95" y="28"/>
                  <a:pt x="38" y="85"/>
                  <a:pt x="19" y="154"/>
                </a:cubicBezTo>
                <a:cubicBezTo>
                  <a:pt x="1" y="218"/>
                  <a:pt x="39" y="249"/>
                  <a:pt x="86" y="249"/>
                </a:cubicBezTo>
                <a:cubicBezTo>
                  <a:pt x="103" y="249"/>
                  <a:pt x="122" y="245"/>
                  <a:pt x="139" y="236"/>
                </a:cubicBezTo>
                <a:cubicBezTo>
                  <a:pt x="196" y="211"/>
                  <a:pt x="240" y="167"/>
                  <a:pt x="259" y="103"/>
                </a:cubicBezTo>
                <a:cubicBezTo>
                  <a:pt x="270" y="47"/>
                  <a:pt x="251" y="1"/>
                  <a:pt x="19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719;p33">
            <a:extLst>
              <a:ext uri="{FF2B5EF4-FFF2-40B4-BE49-F238E27FC236}">
                <a16:creationId xmlns:a16="http://schemas.microsoft.com/office/drawing/2014/main" id="{92276C48-6E88-FC4A-A5E9-802B43FEB8DF}"/>
              </a:ext>
            </a:extLst>
          </p:cNvPr>
          <p:cNvSpPr/>
          <p:nvPr/>
        </p:nvSpPr>
        <p:spPr>
          <a:xfrm rot="5400000">
            <a:off x="6917513" y="1053800"/>
            <a:ext cx="23297" cy="26246"/>
          </a:xfrm>
          <a:custGeom>
            <a:avLst/>
            <a:gdLst/>
            <a:ahLst/>
            <a:cxnLst/>
            <a:rect l="l" t="t" r="r" b="b"/>
            <a:pathLst>
              <a:path w="240" h="158" extrusionOk="0">
                <a:moveTo>
                  <a:pt x="194" y="1"/>
                </a:moveTo>
                <a:cubicBezTo>
                  <a:pt x="190" y="1"/>
                  <a:pt x="186" y="2"/>
                  <a:pt x="183" y="3"/>
                </a:cubicBezTo>
                <a:lnTo>
                  <a:pt x="164" y="3"/>
                </a:lnTo>
                <a:cubicBezTo>
                  <a:pt x="157" y="2"/>
                  <a:pt x="151" y="1"/>
                  <a:pt x="145" y="1"/>
                </a:cubicBezTo>
                <a:cubicBezTo>
                  <a:pt x="55" y="1"/>
                  <a:pt x="1" y="157"/>
                  <a:pt x="77" y="157"/>
                </a:cubicBezTo>
                <a:cubicBezTo>
                  <a:pt x="82" y="157"/>
                  <a:pt x="88" y="156"/>
                  <a:pt x="94" y="155"/>
                </a:cubicBezTo>
                <a:cubicBezTo>
                  <a:pt x="138" y="149"/>
                  <a:pt x="189" y="117"/>
                  <a:pt x="214" y="73"/>
                </a:cubicBezTo>
                <a:cubicBezTo>
                  <a:pt x="220" y="67"/>
                  <a:pt x="239" y="41"/>
                  <a:pt x="227" y="22"/>
                </a:cubicBezTo>
                <a:lnTo>
                  <a:pt x="220" y="16"/>
                </a:lnTo>
                <a:cubicBezTo>
                  <a:pt x="216" y="7"/>
                  <a:pt x="204" y="1"/>
                  <a:pt x="19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720;p33">
            <a:extLst>
              <a:ext uri="{FF2B5EF4-FFF2-40B4-BE49-F238E27FC236}">
                <a16:creationId xmlns:a16="http://schemas.microsoft.com/office/drawing/2014/main" id="{7965F1CB-053B-9042-872A-7F49BD73AA8E}"/>
              </a:ext>
            </a:extLst>
          </p:cNvPr>
          <p:cNvSpPr/>
          <p:nvPr/>
        </p:nvSpPr>
        <p:spPr>
          <a:xfrm rot="5400000">
            <a:off x="7061299" y="1159284"/>
            <a:ext cx="31742" cy="44852"/>
          </a:xfrm>
          <a:custGeom>
            <a:avLst/>
            <a:gdLst/>
            <a:ahLst/>
            <a:cxnLst/>
            <a:rect l="l" t="t" r="r" b="b"/>
            <a:pathLst>
              <a:path w="327" h="270" extrusionOk="0">
                <a:moveTo>
                  <a:pt x="246" y="1"/>
                </a:moveTo>
                <a:cubicBezTo>
                  <a:pt x="212" y="1"/>
                  <a:pt x="171" y="14"/>
                  <a:pt x="141" y="30"/>
                </a:cubicBezTo>
                <a:cubicBezTo>
                  <a:pt x="78" y="74"/>
                  <a:pt x="34" y="137"/>
                  <a:pt x="15" y="213"/>
                </a:cubicBezTo>
                <a:cubicBezTo>
                  <a:pt x="0" y="247"/>
                  <a:pt x="12" y="269"/>
                  <a:pt x="38" y="269"/>
                </a:cubicBezTo>
                <a:cubicBezTo>
                  <a:pt x="46" y="269"/>
                  <a:pt x="55" y="267"/>
                  <a:pt x="65" y="263"/>
                </a:cubicBezTo>
                <a:cubicBezTo>
                  <a:pt x="72" y="257"/>
                  <a:pt x="78" y="257"/>
                  <a:pt x="84" y="250"/>
                </a:cubicBezTo>
                <a:lnTo>
                  <a:pt x="84" y="257"/>
                </a:lnTo>
                <a:cubicBezTo>
                  <a:pt x="97" y="264"/>
                  <a:pt x="110" y="267"/>
                  <a:pt x="124" y="267"/>
                </a:cubicBezTo>
                <a:cubicBezTo>
                  <a:pt x="205" y="267"/>
                  <a:pt x="294" y="152"/>
                  <a:pt x="305" y="93"/>
                </a:cubicBezTo>
                <a:cubicBezTo>
                  <a:pt x="327" y="24"/>
                  <a:pt x="292" y="1"/>
                  <a:pt x="24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721;p33">
            <a:extLst>
              <a:ext uri="{FF2B5EF4-FFF2-40B4-BE49-F238E27FC236}">
                <a16:creationId xmlns:a16="http://schemas.microsoft.com/office/drawing/2014/main" id="{B45C1172-71B9-034E-8FE2-F976E058FB71}"/>
              </a:ext>
            </a:extLst>
          </p:cNvPr>
          <p:cNvSpPr/>
          <p:nvPr/>
        </p:nvSpPr>
        <p:spPr>
          <a:xfrm rot="5400000">
            <a:off x="6902372" y="1190411"/>
            <a:ext cx="19026" cy="46180"/>
          </a:xfrm>
          <a:custGeom>
            <a:avLst/>
            <a:gdLst/>
            <a:ahLst/>
            <a:cxnLst/>
            <a:rect l="l" t="t" r="r" b="b"/>
            <a:pathLst>
              <a:path w="196" h="278" extrusionOk="0">
                <a:moveTo>
                  <a:pt x="127" y="0"/>
                </a:moveTo>
                <a:cubicBezTo>
                  <a:pt x="90" y="0"/>
                  <a:pt x="41" y="57"/>
                  <a:pt x="32" y="86"/>
                </a:cubicBezTo>
                <a:cubicBezTo>
                  <a:pt x="7" y="136"/>
                  <a:pt x="0" y="193"/>
                  <a:pt x="7" y="243"/>
                </a:cubicBezTo>
                <a:cubicBezTo>
                  <a:pt x="13" y="268"/>
                  <a:pt x="27" y="278"/>
                  <a:pt x="45" y="278"/>
                </a:cubicBezTo>
                <a:cubicBezTo>
                  <a:pt x="95" y="278"/>
                  <a:pt x="174" y="199"/>
                  <a:pt x="183" y="161"/>
                </a:cubicBezTo>
                <a:cubicBezTo>
                  <a:pt x="196" y="117"/>
                  <a:pt x="183" y="67"/>
                  <a:pt x="158" y="23"/>
                </a:cubicBezTo>
                <a:cubicBezTo>
                  <a:pt x="150" y="7"/>
                  <a:pt x="139" y="0"/>
                  <a:pt x="1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722;p33">
            <a:extLst>
              <a:ext uri="{FF2B5EF4-FFF2-40B4-BE49-F238E27FC236}">
                <a16:creationId xmlns:a16="http://schemas.microsoft.com/office/drawing/2014/main" id="{B14550C2-98B8-5448-9B6D-A99F09EE772F}"/>
              </a:ext>
            </a:extLst>
          </p:cNvPr>
          <p:cNvSpPr/>
          <p:nvPr/>
        </p:nvSpPr>
        <p:spPr>
          <a:xfrm rot="5400000">
            <a:off x="6678255" y="1165027"/>
            <a:ext cx="32034" cy="39868"/>
          </a:xfrm>
          <a:custGeom>
            <a:avLst/>
            <a:gdLst/>
            <a:ahLst/>
            <a:cxnLst/>
            <a:rect l="l" t="t" r="r" b="b"/>
            <a:pathLst>
              <a:path w="330" h="240" extrusionOk="0">
                <a:moveTo>
                  <a:pt x="169" y="1"/>
                </a:moveTo>
                <a:cubicBezTo>
                  <a:pt x="133" y="1"/>
                  <a:pt x="100" y="36"/>
                  <a:pt x="84" y="62"/>
                </a:cubicBezTo>
                <a:lnTo>
                  <a:pt x="52" y="94"/>
                </a:lnTo>
                <a:cubicBezTo>
                  <a:pt x="0" y="156"/>
                  <a:pt x="21" y="239"/>
                  <a:pt x="89" y="239"/>
                </a:cubicBezTo>
                <a:cubicBezTo>
                  <a:pt x="104" y="239"/>
                  <a:pt x="121" y="235"/>
                  <a:pt x="141" y="226"/>
                </a:cubicBezTo>
                <a:cubicBezTo>
                  <a:pt x="185" y="207"/>
                  <a:pt x="330" y="50"/>
                  <a:pt x="216" y="12"/>
                </a:cubicBezTo>
                <a:lnTo>
                  <a:pt x="191" y="5"/>
                </a:lnTo>
                <a:cubicBezTo>
                  <a:pt x="184" y="2"/>
                  <a:pt x="176" y="1"/>
                  <a:pt x="16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723;p33">
            <a:extLst>
              <a:ext uri="{FF2B5EF4-FFF2-40B4-BE49-F238E27FC236}">
                <a16:creationId xmlns:a16="http://schemas.microsoft.com/office/drawing/2014/main" id="{DFCC2231-E749-674B-A60E-91E6BE523B93}"/>
              </a:ext>
            </a:extLst>
          </p:cNvPr>
          <p:cNvSpPr/>
          <p:nvPr/>
        </p:nvSpPr>
        <p:spPr>
          <a:xfrm rot="5400000">
            <a:off x="6932958" y="1146732"/>
            <a:ext cx="19317" cy="27243"/>
          </a:xfrm>
          <a:custGeom>
            <a:avLst/>
            <a:gdLst/>
            <a:ahLst/>
            <a:cxnLst/>
            <a:rect l="l" t="t" r="r" b="b"/>
            <a:pathLst>
              <a:path w="199" h="164" extrusionOk="0">
                <a:moveTo>
                  <a:pt x="139" y="0"/>
                </a:moveTo>
                <a:cubicBezTo>
                  <a:pt x="96" y="0"/>
                  <a:pt x="40" y="19"/>
                  <a:pt x="19" y="43"/>
                </a:cubicBezTo>
                <a:cubicBezTo>
                  <a:pt x="7" y="69"/>
                  <a:pt x="1" y="94"/>
                  <a:pt x="1" y="125"/>
                </a:cubicBezTo>
                <a:cubicBezTo>
                  <a:pt x="3" y="153"/>
                  <a:pt x="18" y="164"/>
                  <a:pt x="38" y="164"/>
                </a:cubicBezTo>
                <a:cubicBezTo>
                  <a:pt x="66" y="164"/>
                  <a:pt x="104" y="141"/>
                  <a:pt x="127" y="119"/>
                </a:cubicBezTo>
                <a:cubicBezTo>
                  <a:pt x="158" y="106"/>
                  <a:pt x="177" y="75"/>
                  <a:pt x="190" y="43"/>
                </a:cubicBezTo>
                <a:cubicBezTo>
                  <a:pt x="198" y="12"/>
                  <a:pt x="173" y="0"/>
                  <a:pt x="1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724;p33">
            <a:extLst>
              <a:ext uri="{FF2B5EF4-FFF2-40B4-BE49-F238E27FC236}">
                <a16:creationId xmlns:a16="http://schemas.microsoft.com/office/drawing/2014/main" id="{8B1FE18E-F2F7-EB4A-BBE9-F78D4551C5E6}"/>
              </a:ext>
            </a:extLst>
          </p:cNvPr>
          <p:cNvSpPr/>
          <p:nvPr/>
        </p:nvSpPr>
        <p:spPr>
          <a:xfrm rot="5400000">
            <a:off x="6416400" y="1110597"/>
            <a:ext cx="33975" cy="39038"/>
          </a:xfrm>
          <a:custGeom>
            <a:avLst/>
            <a:gdLst/>
            <a:ahLst/>
            <a:cxnLst/>
            <a:rect l="l" t="t" r="r" b="b"/>
            <a:pathLst>
              <a:path w="350" h="235" extrusionOk="0">
                <a:moveTo>
                  <a:pt x="211" y="1"/>
                </a:moveTo>
                <a:cubicBezTo>
                  <a:pt x="123" y="1"/>
                  <a:pt x="1" y="116"/>
                  <a:pt x="60" y="198"/>
                </a:cubicBezTo>
                <a:lnTo>
                  <a:pt x="66" y="211"/>
                </a:lnTo>
                <a:cubicBezTo>
                  <a:pt x="79" y="228"/>
                  <a:pt x="95" y="235"/>
                  <a:pt x="112" y="235"/>
                </a:cubicBezTo>
                <a:cubicBezTo>
                  <a:pt x="208" y="235"/>
                  <a:pt x="349" y="24"/>
                  <a:pt x="243" y="3"/>
                </a:cubicBezTo>
                <a:lnTo>
                  <a:pt x="230" y="3"/>
                </a:lnTo>
                <a:cubicBezTo>
                  <a:pt x="224" y="2"/>
                  <a:pt x="218" y="1"/>
                  <a:pt x="21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725;p33">
            <a:extLst>
              <a:ext uri="{FF2B5EF4-FFF2-40B4-BE49-F238E27FC236}">
                <a16:creationId xmlns:a16="http://schemas.microsoft.com/office/drawing/2014/main" id="{7B78365C-2A0D-ED4B-A927-3E6F50E07CD1}"/>
              </a:ext>
            </a:extLst>
          </p:cNvPr>
          <p:cNvSpPr/>
          <p:nvPr/>
        </p:nvSpPr>
        <p:spPr>
          <a:xfrm rot="5400000">
            <a:off x="6137145" y="1054985"/>
            <a:ext cx="49118" cy="49503"/>
          </a:xfrm>
          <a:custGeom>
            <a:avLst/>
            <a:gdLst/>
            <a:ahLst/>
            <a:cxnLst/>
            <a:rect l="l" t="t" r="r" b="b"/>
            <a:pathLst>
              <a:path w="506" h="298" extrusionOk="0">
                <a:moveTo>
                  <a:pt x="322" y="1"/>
                </a:moveTo>
                <a:cubicBezTo>
                  <a:pt x="190" y="1"/>
                  <a:pt x="1" y="297"/>
                  <a:pt x="184" y="297"/>
                </a:cubicBezTo>
                <a:cubicBezTo>
                  <a:pt x="316" y="297"/>
                  <a:pt x="505" y="1"/>
                  <a:pt x="32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726;p33">
            <a:extLst>
              <a:ext uri="{FF2B5EF4-FFF2-40B4-BE49-F238E27FC236}">
                <a16:creationId xmlns:a16="http://schemas.microsoft.com/office/drawing/2014/main" id="{3FF9E873-9DE7-9041-9725-05FCB390D4FD}"/>
              </a:ext>
            </a:extLst>
          </p:cNvPr>
          <p:cNvSpPr/>
          <p:nvPr/>
        </p:nvSpPr>
        <p:spPr>
          <a:xfrm rot="5400000">
            <a:off x="6234261" y="990874"/>
            <a:ext cx="25821" cy="46679"/>
          </a:xfrm>
          <a:custGeom>
            <a:avLst/>
            <a:gdLst/>
            <a:ahLst/>
            <a:cxnLst/>
            <a:rect l="l" t="t" r="r" b="b"/>
            <a:pathLst>
              <a:path w="266" h="281" extrusionOk="0">
                <a:moveTo>
                  <a:pt x="212" y="1"/>
                </a:moveTo>
                <a:cubicBezTo>
                  <a:pt x="160" y="1"/>
                  <a:pt x="88" y="58"/>
                  <a:pt x="70" y="84"/>
                </a:cubicBezTo>
                <a:cubicBezTo>
                  <a:pt x="64" y="97"/>
                  <a:pt x="64" y="103"/>
                  <a:pt x="57" y="109"/>
                </a:cubicBezTo>
                <a:cubicBezTo>
                  <a:pt x="20" y="160"/>
                  <a:pt x="1" y="223"/>
                  <a:pt x="57" y="261"/>
                </a:cubicBezTo>
                <a:cubicBezTo>
                  <a:pt x="83" y="273"/>
                  <a:pt x="108" y="280"/>
                  <a:pt x="127" y="280"/>
                </a:cubicBezTo>
                <a:cubicBezTo>
                  <a:pt x="131" y="281"/>
                  <a:pt x="136" y="281"/>
                  <a:pt x="140" y="281"/>
                </a:cubicBezTo>
                <a:cubicBezTo>
                  <a:pt x="198" y="281"/>
                  <a:pt x="253" y="206"/>
                  <a:pt x="259" y="154"/>
                </a:cubicBezTo>
                <a:cubicBezTo>
                  <a:pt x="266" y="116"/>
                  <a:pt x="266" y="78"/>
                  <a:pt x="259" y="40"/>
                </a:cubicBezTo>
                <a:cubicBezTo>
                  <a:pt x="252" y="11"/>
                  <a:pt x="234" y="1"/>
                  <a:pt x="21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727;p33">
            <a:extLst>
              <a:ext uri="{FF2B5EF4-FFF2-40B4-BE49-F238E27FC236}">
                <a16:creationId xmlns:a16="http://schemas.microsoft.com/office/drawing/2014/main" id="{11278F5D-6448-584F-9158-01CAB1FC8650}"/>
              </a:ext>
            </a:extLst>
          </p:cNvPr>
          <p:cNvSpPr/>
          <p:nvPr/>
        </p:nvSpPr>
        <p:spPr>
          <a:xfrm rot="5400000">
            <a:off x="6257100" y="1097325"/>
            <a:ext cx="26986" cy="37044"/>
          </a:xfrm>
          <a:custGeom>
            <a:avLst/>
            <a:gdLst/>
            <a:ahLst/>
            <a:cxnLst/>
            <a:rect l="l" t="t" r="r" b="b"/>
            <a:pathLst>
              <a:path w="278" h="223" extrusionOk="0">
                <a:moveTo>
                  <a:pt x="150" y="0"/>
                </a:moveTo>
                <a:cubicBezTo>
                  <a:pt x="126" y="0"/>
                  <a:pt x="103" y="7"/>
                  <a:pt x="82" y="20"/>
                </a:cubicBezTo>
                <a:cubicBezTo>
                  <a:pt x="32" y="45"/>
                  <a:pt x="0" y="95"/>
                  <a:pt x="7" y="158"/>
                </a:cubicBezTo>
                <a:cubicBezTo>
                  <a:pt x="0" y="158"/>
                  <a:pt x="0" y="165"/>
                  <a:pt x="7" y="165"/>
                </a:cubicBezTo>
                <a:cubicBezTo>
                  <a:pt x="0" y="209"/>
                  <a:pt x="26" y="223"/>
                  <a:pt x="57" y="223"/>
                </a:cubicBezTo>
                <a:cubicBezTo>
                  <a:pt x="89" y="223"/>
                  <a:pt x="126" y="209"/>
                  <a:pt x="145" y="196"/>
                </a:cubicBezTo>
                <a:cubicBezTo>
                  <a:pt x="183" y="165"/>
                  <a:pt x="278" y="39"/>
                  <a:pt x="190" y="7"/>
                </a:cubicBezTo>
                <a:cubicBezTo>
                  <a:pt x="176" y="3"/>
                  <a:pt x="163" y="0"/>
                  <a:pt x="1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28;p33">
            <a:extLst>
              <a:ext uri="{FF2B5EF4-FFF2-40B4-BE49-F238E27FC236}">
                <a16:creationId xmlns:a16="http://schemas.microsoft.com/office/drawing/2014/main" id="{C492D806-E3E7-7540-8D2B-0B55DAD71EA7}"/>
              </a:ext>
            </a:extLst>
          </p:cNvPr>
          <p:cNvSpPr/>
          <p:nvPr/>
        </p:nvSpPr>
        <p:spPr>
          <a:xfrm rot="5400000">
            <a:off x="6257705" y="1050171"/>
            <a:ext cx="31257" cy="31562"/>
          </a:xfrm>
          <a:custGeom>
            <a:avLst/>
            <a:gdLst/>
            <a:ahLst/>
            <a:cxnLst/>
            <a:rect l="l" t="t" r="r" b="b"/>
            <a:pathLst>
              <a:path w="322" h="190" extrusionOk="0">
                <a:moveTo>
                  <a:pt x="208" y="1"/>
                </a:moveTo>
                <a:cubicBezTo>
                  <a:pt x="120" y="1"/>
                  <a:pt x="0" y="190"/>
                  <a:pt x="114" y="190"/>
                </a:cubicBezTo>
                <a:cubicBezTo>
                  <a:pt x="202" y="190"/>
                  <a:pt x="322" y="1"/>
                  <a:pt x="208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729;p33">
            <a:extLst>
              <a:ext uri="{FF2B5EF4-FFF2-40B4-BE49-F238E27FC236}">
                <a16:creationId xmlns:a16="http://schemas.microsoft.com/office/drawing/2014/main" id="{3E38EA0A-C756-BD49-B5DC-3CBC0D3D1BCB}"/>
              </a:ext>
            </a:extLst>
          </p:cNvPr>
          <p:cNvSpPr/>
          <p:nvPr/>
        </p:nvSpPr>
        <p:spPr>
          <a:xfrm rot="5400000">
            <a:off x="6427109" y="996510"/>
            <a:ext cx="23685" cy="37542"/>
          </a:xfrm>
          <a:custGeom>
            <a:avLst/>
            <a:gdLst/>
            <a:ahLst/>
            <a:cxnLst/>
            <a:rect l="l" t="t" r="r" b="b"/>
            <a:pathLst>
              <a:path w="244" h="226" extrusionOk="0">
                <a:moveTo>
                  <a:pt x="185" y="1"/>
                </a:moveTo>
                <a:cubicBezTo>
                  <a:pt x="167" y="1"/>
                  <a:pt x="148" y="7"/>
                  <a:pt x="136" y="13"/>
                </a:cubicBezTo>
                <a:cubicBezTo>
                  <a:pt x="73" y="38"/>
                  <a:pt x="29" y="89"/>
                  <a:pt x="17" y="152"/>
                </a:cubicBezTo>
                <a:cubicBezTo>
                  <a:pt x="1" y="189"/>
                  <a:pt x="33" y="226"/>
                  <a:pt x="70" y="226"/>
                </a:cubicBezTo>
                <a:cubicBezTo>
                  <a:pt x="78" y="226"/>
                  <a:pt x="85" y="224"/>
                  <a:pt x="92" y="221"/>
                </a:cubicBezTo>
                <a:cubicBezTo>
                  <a:pt x="136" y="208"/>
                  <a:pt x="174" y="177"/>
                  <a:pt x="199" y="133"/>
                </a:cubicBezTo>
                <a:cubicBezTo>
                  <a:pt x="204" y="128"/>
                  <a:pt x="208" y="124"/>
                  <a:pt x="206" y="124"/>
                </a:cubicBezTo>
                <a:cubicBezTo>
                  <a:pt x="205" y="124"/>
                  <a:pt x="203" y="125"/>
                  <a:pt x="199" y="126"/>
                </a:cubicBezTo>
                <a:cubicBezTo>
                  <a:pt x="218" y="107"/>
                  <a:pt x="244" y="82"/>
                  <a:pt x="237" y="57"/>
                </a:cubicBezTo>
                <a:lnTo>
                  <a:pt x="231" y="32"/>
                </a:lnTo>
                <a:cubicBezTo>
                  <a:pt x="224" y="8"/>
                  <a:pt x="205" y="1"/>
                  <a:pt x="18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730;p33">
            <a:extLst>
              <a:ext uri="{FF2B5EF4-FFF2-40B4-BE49-F238E27FC236}">
                <a16:creationId xmlns:a16="http://schemas.microsoft.com/office/drawing/2014/main" id="{3B2EE02A-7E6C-2449-9BEA-43A94CE0286D}"/>
              </a:ext>
            </a:extLst>
          </p:cNvPr>
          <p:cNvSpPr/>
          <p:nvPr/>
        </p:nvSpPr>
        <p:spPr>
          <a:xfrm rot="5400000">
            <a:off x="6759657" y="1188669"/>
            <a:ext cx="43488" cy="69270"/>
          </a:xfrm>
          <a:custGeom>
            <a:avLst/>
            <a:gdLst/>
            <a:ahLst/>
            <a:cxnLst/>
            <a:rect l="l" t="t" r="r" b="b"/>
            <a:pathLst>
              <a:path w="448" h="417" extrusionOk="0">
                <a:moveTo>
                  <a:pt x="328" y="0"/>
                </a:moveTo>
                <a:cubicBezTo>
                  <a:pt x="202" y="13"/>
                  <a:pt x="95" y="89"/>
                  <a:pt x="44" y="208"/>
                </a:cubicBezTo>
                <a:cubicBezTo>
                  <a:pt x="0" y="284"/>
                  <a:pt x="6" y="417"/>
                  <a:pt x="126" y="417"/>
                </a:cubicBezTo>
                <a:cubicBezTo>
                  <a:pt x="252" y="404"/>
                  <a:pt x="360" y="328"/>
                  <a:pt x="410" y="208"/>
                </a:cubicBezTo>
                <a:cubicBezTo>
                  <a:pt x="448" y="126"/>
                  <a:pt x="448" y="0"/>
                  <a:pt x="3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2731;p33">
            <a:extLst>
              <a:ext uri="{FF2B5EF4-FFF2-40B4-BE49-F238E27FC236}">
                <a16:creationId xmlns:a16="http://schemas.microsoft.com/office/drawing/2014/main" id="{B9EB594B-5A06-4B4F-8C86-D423BD59054E}"/>
              </a:ext>
            </a:extLst>
          </p:cNvPr>
          <p:cNvSpPr/>
          <p:nvPr/>
        </p:nvSpPr>
        <p:spPr>
          <a:xfrm rot="5400000">
            <a:off x="7503550" y="1008260"/>
            <a:ext cx="46594" cy="74420"/>
          </a:xfrm>
          <a:custGeom>
            <a:avLst/>
            <a:gdLst/>
            <a:ahLst/>
            <a:cxnLst/>
            <a:rect l="l" t="t" r="r" b="b"/>
            <a:pathLst>
              <a:path w="480" h="448" extrusionOk="0">
                <a:moveTo>
                  <a:pt x="347" y="0"/>
                </a:moveTo>
                <a:cubicBezTo>
                  <a:pt x="215" y="13"/>
                  <a:pt x="95" y="95"/>
                  <a:pt x="44" y="221"/>
                </a:cubicBezTo>
                <a:cubicBezTo>
                  <a:pt x="0" y="309"/>
                  <a:pt x="0" y="448"/>
                  <a:pt x="133" y="448"/>
                </a:cubicBezTo>
                <a:cubicBezTo>
                  <a:pt x="265" y="435"/>
                  <a:pt x="379" y="347"/>
                  <a:pt x="435" y="227"/>
                </a:cubicBezTo>
                <a:cubicBezTo>
                  <a:pt x="479" y="139"/>
                  <a:pt x="479" y="0"/>
                  <a:pt x="3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2732;p33">
            <a:extLst>
              <a:ext uri="{FF2B5EF4-FFF2-40B4-BE49-F238E27FC236}">
                <a16:creationId xmlns:a16="http://schemas.microsoft.com/office/drawing/2014/main" id="{A05F30E7-9E1B-D44F-BD5B-8B761BFF75D1}"/>
              </a:ext>
            </a:extLst>
          </p:cNvPr>
          <p:cNvSpPr/>
          <p:nvPr/>
        </p:nvSpPr>
        <p:spPr>
          <a:xfrm rot="5400000">
            <a:off x="7817547" y="967790"/>
            <a:ext cx="28248" cy="45183"/>
          </a:xfrm>
          <a:custGeom>
            <a:avLst/>
            <a:gdLst/>
            <a:ahLst/>
            <a:cxnLst/>
            <a:rect l="l" t="t" r="r" b="b"/>
            <a:pathLst>
              <a:path w="291" h="272" extrusionOk="0">
                <a:moveTo>
                  <a:pt x="215" y="0"/>
                </a:moveTo>
                <a:cubicBezTo>
                  <a:pt x="133" y="6"/>
                  <a:pt x="63" y="57"/>
                  <a:pt x="25" y="133"/>
                </a:cubicBezTo>
                <a:cubicBezTo>
                  <a:pt x="0" y="189"/>
                  <a:pt x="6" y="271"/>
                  <a:pt x="82" y="271"/>
                </a:cubicBezTo>
                <a:cubicBezTo>
                  <a:pt x="164" y="265"/>
                  <a:pt x="233" y="215"/>
                  <a:pt x="265" y="139"/>
                </a:cubicBezTo>
                <a:cubicBezTo>
                  <a:pt x="290" y="82"/>
                  <a:pt x="290" y="0"/>
                  <a:pt x="2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2733;p33">
            <a:extLst>
              <a:ext uri="{FF2B5EF4-FFF2-40B4-BE49-F238E27FC236}">
                <a16:creationId xmlns:a16="http://schemas.microsoft.com/office/drawing/2014/main" id="{F86E208B-5AC4-6941-A084-9998664FFD10}"/>
              </a:ext>
            </a:extLst>
          </p:cNvPr>
          <p:cNvSpPr/>
          <p:nvPr/>
        </p:nvSpPr>
        <p:spPr>
          <a:xfrm rot="5400000">
            <a:off x="8777623" y="1096037"/>
            <a:ext cx="27569" cy="39038"/>
          </a:xfrm>
          <a:custGeom>
            <a:avLst/>
            <a:gdLst/>
            <a:ahLst/>
            <a:cxnLst/>
            <a:rect l="l" t="t" r="r" b="b"/>
            <a:pathLst>
              <a:path w="284" h="235" extrusionOk="0">
                <a:moveTo>
                  <a:pt x="213" y="0"/>
                </a:moveTo>
                <a:cubicBezTo>
                  <a:pt x="175" y="0"/>
                  <a:pt x="133" y="37"/>
                  <a:pt x="107" y="58"/>
                </a:cubicBezTo>
                <a:lnTo>
                  <a:pt x="101" y="64"/>
                </a:lnTo>
                <a:cubicBezTo>
                  <a:pt x="63" y="102"/>
                  <a:pt x="0" y="234"/>
                  <a:pt x="107" y="234"/>
                </a:cubicBezTo>
                <a:cubicBezTo>
                  <a:pt x="177" y="228"/>
                  <a:pt x="240" y="177"/>
                  <a:pt x="271" y="108"/>
                </a:cubicBezTo>
                <a:cubicBezTo>
                  <a:pt x="284" y="89"/>
                  <a:pt x="284" y="58"/>
                  <a:pt x="271" y="32"/>
                </a:cubicBezTo>
                <a:cubicBezTo>
                  <a:pt x="259" y="20"/>
                  <a:pt x="252" y="14"/>
                  <a:pt x="240" y="7"/>
                </a:cubicBezTo>
                <a:cubicBezTo>
                  <a:pt x="231" y="2"/>
                  <a:pt x="222" y="0"/>
                  <a:pt x="2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91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27;p73">
            <a:extLst>
              <a:ext uri="{FF2B5EF4-FFF2-40B4-BE49-F238E27FC236}">
                <a16:creationId xmlns:a16="http://schemas.microsoft.com/office/drawing/2014/main" id="{872749C2-6489-CB4C-88C1-12ACC653A4CB}"/>
              </a:ext>
            </a:extLst>
          </p:cNvPr>
          <p:cNvSpPr txBox="1">
            <a:spLocks/>
          </p:cNvSpPr>
          <p:nvPr/>
        </p:nvSpPr>
        <p:spPr>
          <a:xfrm>
            <a:off x="117123" y="170371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JENIS PERMASALAHAN YANG DIALAMI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D587F-B250-454D-AB6E-6154603843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744" y="1426456"/>
            <a:ext cx="8490511" cy="3040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B85951-8AA8-1148-827A-04ADC8FBF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323" y="1394605"/>
            <a:ext cx="5196932" cy="1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033C8-3E9C-EA44-A426-6BB3E6C24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5165" y="1576780"/>
            <a:ext cx="6610461" cy="2915706"/>
          </a:xfrm>
          <a:prstGeom prst="rect">
            <a:avLst/>
          </a:prstGeom>
        </p:spPr>
      </p:pic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4CD7A8D1-B1AD-B545-B749-50739AE83252}"/>
              </a:ext>
            </a:extLst>
          </p:cNvPr>
          <p:cNvSpPr txBox="1">
            <a:spLocks/>
          </p:cNvSpPr>
          <p:nvPr/>
        </p:nvSpPr>
        <p:spPr>
          <a:xfrm>
            <a:off x="315905" y="354987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PENDAPATAN ORANG YANG MENGALAMI MASALAH HUKUM</a:t>
            </a:r>
          </a:p>
        </p:txBody>
      </p:sp>
    </p:spTree>
    <p:extLst>
      <p:ext uri="{BB962C8B-B14F-4D97-AF65-F5344CB8AC3E}">
        <p14:creationId xmlns:p14="http://schemas.microsoft.com/office/powerpoint/2010/main" val="196618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36AAE-80A3-F940-A420-203D2407BA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6358" y="2098256"/>
            <a:ext cx="8871284" cy="1719766"/>
          </a:xfrm>
          <a:prstGeom prst="rect">
            <a:avLst/>
          </a:prstGeom>
        </p:spPr>
      </p:pic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563534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PENILAIAN TERKAIT PERMASALAHAN HUKUM TERJADI</a:t>
            </a:r>
          </a:p>
        </p:txBody>
      </p:sp>
    </p:spTree>
    <p:extLst>
      <p:ext uri="{BB962C8B-B14F-4D97-AF65-F5344CB8AC3E}">
        <p14:creationId xmlns:p14="http://schemas.microsoft.com/office/powerpoint/2010/main" val="401346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7;p73">
            <a:extLst>
              <a:ext uri="{FF2B5EF4-FFF2-40B4-BE49-F238E27FC236}">
                <a16:creationId xmlns:a16="http://schemas.microsoft.com/office/drawing/2014/main" id="{FAB0339C-B6FD-0B43-A8C4-45CB0FE6BA82}"/>
              </a:ext>
            </a:extLst>
          </p:cNvPr>
          <p:cNvSpPr txBox="1">
            <a:spLocks/>
          </p:cNvSpPr>
          <p:nvPr/>
        </p:nvSpPr>
        <p:spPr>
          <a:xfrm>
            <a:off x="315905" y="563534"/>
            <a:ext cx="8244782" cy="101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3600" b="1" dirty="0">
                <a:solidFill>
                  <a:schemeClr val="tx1"/>
                </a:solidFill>
                <a:latin typeface="Tw Cen MT" panose="020B0602020104020603" pitchFamily="34" charset="77"/>
              </a:rPr>
              <a:t>TINDAKAN TERHADAP PERMASALAHAN HUKUM YANG DIALAMI (1)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451CA6-0CD4-9A4B-9EAD-0589E49B17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1527" y="1848083"/>
            <a:ext cx="4079632" cy="2611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455E1-F183-C141-9420-CBB07EC92D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08178" y="1848083"/>
            <a:ext cx="5735822" cy="27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3443"/>
      </p:ext>
    </p:extLst>
  </p:cSld>
  <p:clrMapOvr>
    <a:masterClrMapping/>
  </p:clrMapOvr>
</p:sld>
</file>

<file path=ppt/theme/theme1.xml><?xml version="1.0" encoding="utf-8"?>
<a:theme xmlns:a="http://schemas.openxmlformats.org/drawingml/2006/main" name="Project research">
  <a:themeElements>
    <a:clrScheme name="Simple Light">
      <a:dk1>
        <a:srgbClr val="045A68"/>
      </a:dk1>
      <a:lt1>
        <a:srgbClr val="FFFFFF"/>
      </a:lt1>
      <a:dk2>
        <a:srgbClr val="263238"/>
      </a:dk2>
      <a:lt2>
        <a:srgbClr val="455A64"/>
      </a:lt2>
      <a:accent1>
        <a:srgbClr val="045A68"/>
      </a:accent1>
      <a:accent2>
        <a:srgbClr val="19B5B1"/>
      </a:accent2>
      <a:accent3>
        <a:srgbClr val="B78876"/>
      </a:accent3>
      <a:accent4>
        <a:srgbClr val="FFBE9D"/>
      </a:accent4>
      <a:accent5>
        <a:srgbClr val="EBEBEB"/>
      </a:accent5>
      <a:accent6>
        <a:srgbClr val="E0E0E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323</Words>
  <Application>Microsoft Macintosh PowerPoint</Application>
  <PresentationFormat>On-screen Show (16:9)</PresentationFormat>
  <Paragraphs>73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Paytone One</vt:lpstr>
      <vt:lpstr>Futura Medium</vt:lpstr>
      <vt:lpstr>Josefin Sans</vt:lpstr>
      <vt:lpstr>Lilita One</vt:lpstr>
      <vt:lpstr>Tw Cen MT</vt:lpstr>
      <vt:lpstr>Project research</vt:lpstr>
      <vt:lpstr>SURVEI KEBUTUHAN HUKUM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SURVEI KEBUTUHAN HUKUM</dc:title>
  <cp:lastModifiedBy>Nanda Oktaviani</cp:lastModifiedBy>
  <cp:revision>18</cp:revision>
  <dcterms:modified xsi:type="dcterms:W3CDTF">2020-07-15T01:36:28Z</dcterms:modified>
</cp:coreProperties>
</file>